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
  </p:notesMasterIdLst>
  <p:handoutMasterIdLst>
    <p:handoutMasterId r:id="rId4"/>
  </p:handoutMasterIdLst>
  <p:sldIdLst>
    <p:sldId id="256" r:id="rId2"/>
  </p:sldIdLst>
  <p:sldSz cx="32918400" cy="43891200"/>
  <p:notesSz cx="6858000" cy="9144000"/>
  <p:embeddedFontLst>
    <p:embeddedFont>
      <p:font typeface="Abadi" panose="020B0604020104020204" pitchFamily="34" charset="0"/>
      <p:regular r:id="rId5"/>
    </p:embeddedFont>
    <p:embeddedFont>
      <p:font typeface="Bree Serif" panose="020B0604020202020204" charset="0"/>
      <p:regular r:id="rId6"/>
    </p:embeddedFont>
    <p:embeddedFont>
      <p:font typeface="Calibri" panose="020F0502020204030204" pitchFamily="34" charset="0"/>
      <p:regular r:id="rId7"/>
      <p:bold r:id="rId8"/>
      <p:italic r:id="rId9"/>
      <p:boldItalic r:id="rId10"/>
    </p:embeddedFont>
    <p:embeddedFont>
      <p:font typeface="Open Sans" panose="020B0606030504020204" pitchFamily="34" charset="0"/>
      <p:regular r:id="rId11"/>
      <p:bold r:id="rId12"/>
      <p:italic r:id="rId13"/>
      <p:boldItalic r:id="rId14"/>
    </p:embeddedFont>
  </p:embeddedFontLst>
  <p:custDataLst>
    <p:tags r:id="rId15"/>
  </p:custDataLst>
  <p:defaultTextStyle>
    <a:defPPr>
      <a:defRPr lang="en-US"/>
    </a:defPPr>
    <a:lvl1pPr algn="l" rtl="0" fontAlgn="base">
      <a:spcBef>
        <a:spcPct val="0"/>
      </a:spcBef>
      <a:spcAft>
        <a:spcPct val="0"/>
      </a:spcAft>
      <a:defRPr sz="2400" kern="1200">
        <a:solidFill>
          <a:schemeClr val="tx1"/>
        </a:solidFill>
        <a:latin typeface="Arial"/>
        <a:ea typeface="+mn-ea"/>
        <a:cs typeface="+mn-cs"/>
      </a:defRPr>
    </a:lvl1pPr>
    <a:lvl2pPr marL="457200" algn="l" rtl="0" fontAlgn="base">
      <a:spcBef>
        <a:spcPct val="0"/>
      </a:spcBef>
      <a:spcAft>
        <a:spcPct val="0"/>
      </a:spcAft>
      <a:defRPr sz="2400" kern="1200">
        <a:solidFill>
          <a:schemeClr val="tx1"/>
        </a:solidFill>
        <a:latin typeface="Arial"/>
        <a:ea typeface="+mn-ea"/>
        <a:cs typeface="+mn-cs"/>
      </a:defRPr>
    </a:lvl2pPr>
    <a:lvl3pPr marL="914400" algn="l" rtl="0" fontAlgn="base">
      <a:spcBef>
        <a:spcPct val="0"/>
      </a:spcBef>
      <a:spcAft>
        <a:spcPct val="0"/>
      </a:spcAft>
      <a:defRPr sz="2400" kern="1200">
        <a:solidFill>
          <a:schemeClr val="tx1"/>
        </a:solidFill>
        <a:latin typeface="Arial"/>
        <a:ea typeface="+mn-ea"/>
        <a:cs typeface="+mn-cs"/>
      </a:defRPr>
    </a:lvl3pPr>
    <a:lvl4pPr marL="1371600" algn="l" rtl="0" fontAlgn="base">
      <a:spcBef>
        <a:spcPct val="0"/>
      </a:spcBef>
      <a:spcAft>
        <a:spcPct val="0"/>
      </a:spcAft>
      <a:defRPr sz="2400" kern="1200">
        <a:solidFill>
          <a:schemeClr val="tx1"/>
        </a:solidFill>
        <a:latin typeface="Arial"/>
        <a:ea typeface="+mn-ea"/>
        <a:cs typeface="+mn-cs"/>
      </a:defRPr>
    </a:lvl4pPr>
    <a:lvl5pPr marL="1828800" algn="l" rtl="0" fontAlgn="base">
      <a:spcBef>
        <a:spcPct val="0"/>
      </a:spcBef>
      <a:spcAft>
        <a:spcPct val="0"/>
      </a:spcAft>
      <a:defRPr sz="2400" kern="1200">
        <a:solidFill>
          <a:schemeClr val="tx1"/>
        </a:solidFill>
        <a:latin typeface="Arial"/>
        <a:ea typeface="+mn-ea"/>
        <a:cs typeface="+mn-cs"/>
      </a:defRPr>
    </a:lvl5pPr>
    <a:lvl6pPr marL="2286000" algn="l" defTabSz="914400" rtl="0" eaLnBrk="1" latinLnBrk="0" hangingPunct="1">
      <a:defRPr sz="2400" kern="1200">
        <a:solidFill>
          <a:schemeClr val="tx1"/>
        </a:solidFill>
        <a:latin typeface="Arial"/>
        <a:ea typeface="+mn-ea"/>
        <a:cs typeface="+mn-cs"/>
      </a:defRPr>
    </a:lvl6pPr>
    <a:lvl7pPr marL="2743200" algn="l" defTabSz="914400" rtl="0" eaLnBrk="1" latinLnBrk="0" hangingPunct="1">
      <a:defRPr sz="2400" kern="1200">
        <a:solidFill>
          <a:schemeClr val="tx1"/>
        </a:solidFill>
        <a:latin typeface="Arial"/>
        <a:ea typeface="+mn-ea"/>
        <a:cs typeface="+mn-cs"/>
      </a:defRPr>
    </a:lvl7pPr>
    <a:lvl8pPr marL="3200400" algn="l" defTabSz="914400" rtl="0" eaLnBrk="1" latinLnBrk="0" hangingPunct="1">
      <a:defRPr sz="2400" kern="1200">
        <a:solidFill>
          <a:schemeClr val="tx1"/>
        </a:solidFill>
        <a:latin typeface="Arial"/>
        <a:ea typeface="+mn-ea"/>
        <a:cs typeface="+mn-cs"/>
      </a:defRPr>
    </a:lvl8pPr>
    <a:lvl9pPr marL="3657600" algn="l" defTabSz="914400" rtl="0" eaLnBrk="1" latinLnBrk="0" hangingPunct="1">
      <a:defRPr sz="2400" kern="1200">
        <a:solidFill>
          <a:schemeClr val="tx1"/>
        </a:solidFill>
        <a:latin typeface="Arial"/>
        <a:ea typeface="+mn-ea"/>
        <a:cs typeface="+mn-cs"/>
      </a:defRPr>
    </a:lvl9pPr>
  </p:defaultTextStyle>
  <p:extLst>
    <p:ext uri="{EFAFB233-063F-42B5-8137-9DF3F51BA10A}">
      <p15:sldGuideLst xmlns:p15="http://schemas.microsoft.com/office/powerpoint/2012/main">
        <p15:guide id="1" orient="horz" pos="13824" userDrawn="1">
          <p15:clr>
            <a:srgbClr val="A4A3A4"/>
          </p15:clr>
        </p15:guide>
        <p15:guide id="2" pos="10368"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Khadidiatou Gueye" initials="KG" lastIdx="1" clrIdx="0">
    <p:extLst>
      <p:ext uri="{19B8F6BF-5375-455C-9EA6-DF929625EA0E}">
        <p15:presenceInfo xmlns:p15="http://schemas.microsoft.com/office/powerpoint/2012/main" userId="6aa6dbf9b978ef3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autoAdjust="0"/>
    <p:restoredTop sz="94660" autoAdjust="0"/>
  </p:normalViewPr>
  <p:slideViewPr>
    <p:cSldViewPr>
      <p:cViewPr>
        <p:scale>
          <a:sx n="48" d="100"/>
          <a:sy n="48" d="100"/>
        </p:scale>
        <p:origin x="-2568" y="-57"/>
      </p:cViewPr>
      <p:guideLst>
        <p:guide orient="horz" pos="13824"/>
        <p:guide pos="10368"/>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5" Type="http://schemas.openxmlformats.org/officeDocument/2006/relationships/font" Target="fonts/font1.fntdata"/><Relationship Id="rId15" Type="http://schemas.openxmlformats.org/officeDocument/2006/relationships/tags" Target="tags/tag1.xml"/><Relationship Id="rId10" Type="http://schemas.openxmlformats.org/officeDocument/2006/relationships/font" Target="fonts/font6.fntdata"/><Relationship Id="rId19" Type="http://schemas.openxmlformats.org/officeDocument/2006/relationships/theme" Target="theme/theme1.xml"/><Relationship Id="rId4" Type="http://schemas.openxmlformats.org/officeDocument/2006/relationships/handoutMaster" Target="handoutMasters/handoutMaster1.xml"/><Relationship Id="rId9" Type="http://schemas.openxmlformats.org/officeDocument/2006/relationships/font" Target="fonts/font5.fntdata"/><Relationship Id="rId14" Type="http://schemas.openxmlformats.org/officeDocument/2006/relationships/font" Target="fonts/font10.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1026"/>
          <p:cNvSpPr>
            <a:spLocks noGrp="1" noChangeArrowheads="1"/>
          </p:cNvSpPr>
          <p:nvPr>
            <p:ph type="hdr" sz="quarter"/>
          </p:nvPr>
        </p:nvSpPr>
        <p:spPr bwMode="auto">
          <a:xfrm>
            <a:off x="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anchor="t" anchorCtr="0" compatLnSpc="1">
            <a:prstTxWarp prst="textNoShape">
              <a:avLst/>
            </a:prstTxWarp>
          </a:bodyPr>
          <a:lstStyle>
            <a:defPPr>
              <a:defRPr kern="1200"/>
            </a:defPPr>
            <a:lvl1pPr>
              <a:defRPr sz="1200" smtClean="0">
                <a:latin typeface="Times New Roman" pitchFamily="18" charset="0"/>
              </a:defRPr>
            </a:lvl1pPr>
          </a:lstStyle>
          <a:p>
            <a:pPr>
              <a:defRPr/>
            </a:pPr>
            <a:endParaRPr lang="en-US"/>
          </a:p>
        </p:txBody>
      </p:sp>
      <p:sp>
        <p:nvSpPr>
          <p:cNvPr id="4099" name="Rectangle 1027"/>
          <p:cNvSpPr>
            <a:spLocks noGrp="1" noChangeArrowheads="1"/>
          </p:cNvSpPr>
          <p:nvPr>
            <p:ph type="dt" sz="quarter" idx="1"/>
          </p:nvPr>
        </p:nvSpPr>
        <p:spPr bwMode="auto">
          <a:xfrm>
            <a:off x="388620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anchor="t" anchorCtr="0" compatLnSpc="1">
            <a:prstTxWarp prst="textNoShape">
              <a:avLst/>
            </a:prstTxWarp>
          </a:bodyPr>
          <a:lstStyle>
            <a:defPPr>
              <a:defRPr kern="1200"/>
            </a:defPPr>
            <a:lvl1pPr algn="r">
              <a:defRPr sz="1200" smtClean="0">
                <a:latin typeface="Times New Roman" pitchFamily="18" charset="0"/>
              </a:defRPr>
            </a:lvl1pPr>
          </a:lstStyle>
          <a:p>
            <a:pPr>
              <a:defRPr/>
            </a:pPr>
            <a:endParaRPr lang="en-US"/>
          </a:p>
        </p:txBody>
      </p:sp>
      <p:sp>
        <p:nvSpPr>
          <p:cNvPr id="4100" name="Rectangle 1028"/>
          <p:cNvSpPr>
            <a:spLocks noGrp="1" noChangeArrowheads="1"/>
          </p:cNvSpPr>
          <p:nvPr>
            <p:ph type="ftr" sz="quarter" idx="2"/>
          </p:nvPr>
        </p:nvSpPr>
        <p:spPr bwMode="auto">
          <a:xfrm>
            <a:off x="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anchor="b" anchorCtr="0" compatLnSpc="1">
            <a:prstTxWarp prst="textNoShape">
              <a:avLst/>
            </a:prstTxWarp>
          </a:bodyPr>
          <a:lstStyle>
            <a:defPPr>
              <a:defRPr kern="1200"/>
            </a:defPPr>
            <a:lvl1pPr>
              <a:defRPr sz="1200" smtClean="0">
                <a:latin typeface="Times New Roman" pitchFamily="18" charset="0"/>
              </a:defRPr>
            </a:lvl1pPr>
          </a:lstStyle>
          <a:p>
            <a:pPr>
              <a:defRPr/>
            </a:pPr>
            <a:endParaRPr lang="en-US"/>
          </a:p>
        </p:txBody>
      </p:sp>
      <p:sp>
        <p:nvSpPr>
          <p:cNvPr id="4101" name="Rectangle 1029"/>
          <p:cNvSpPr>
            <a:spLocks noGrp="1" noChangeArrowheads="1"/>
          </p:cNvSpPr>
          <p:nvPr>
            <p:ph type="sldNum" sz="quarter" idx="3"/>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anchor="b" anchorCtr="0" compatLnSpc="1">
            <a:prstTxWarp prst="textNoShape">
              <a:avLst/>
            </a:prstTxWarp>
          </a:bodyPr>
          <a:lstStyle>
            <a:defPPr>
              <a:defRPr kern="1200"/>
            </a:defPPr>
            <a:lvl1pPr algn="r">
              <a:defRPr sz="1200" smtClean="0">
                <a:latin typeface="Times New Roman" pitchFamily="18" charset="0"/>
              </a:defRPr>
            </a:lvl1pPr>
          </a:lstStyle>
          <a:p>
            <a:pPr>
              <a:defRPr/>
            </a:pPr>
            <a:fld id="{EC02ED74-EC1A-43B0-8CE6-8FA3CC97C4FE}" type="slidenum">
              <a:rPr lang="en-US"/>
              <a:pPr>
                <a:defRPr/>
              </a:pPr>
              <a:t>‹N°›</a:t>
            </a:fld>
            <a:endParaRPr lang="en-US"/>
          </a:p>
        </p:txBody>
      </p:sp>
    </p:spTree>
    <p:extLst>
      <p:ext uri="{BB962C8B-B14F-4D97-AF65-F5344CB8AC3E}">
        <p14:creationId xmlns:p14="http://schemas.microsoft.com/office/powerpoint/2010/main" val="3389660608"/>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8" name="Rectangle 2"/>
          <p:cNvSpPr>
            <a:spLocks noGrp="1" noChangeArrowheads="1"/>
          </p:cNvSpPr>
          <p:nvPr>
            <p:ph type="hdr" sz="quarter"/>
          </p:nvPr>
        </p:nvSpPr>
        <p:spPr bwMode="auto">
          <a:xfrm>
            <a:off x="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anchor="t" anchorCtr="0" compatLnSpc="1">
            <a:prstTxWarp prst="textNoShape">
              <a:avLst/>
            </a:prstTxWarp>
          </a:bodyPr>
          <a:lstStyle>
            <a:defPPr>
              <a:defRPr kern="1200"/>
            </a:defPPr>
            <a:lvl1pPr>
              <a:defRPr sz="1200" smtClean="0">
                <a:latin typeface="Times New Roman" pitchFamily="18" charset="0"/>
              </a:defRPr>
            </a:lvl1pPr>
          </a:lstStyle>
          <a:p>
            <a:pPr>
              <a:defRPr/>
            </a:pPr>
            <a:endParaRPr lang="en-US"/>
          </a:p>
        </p:txBody>
      </p:sp>
      <p:sp>
        <p:nvSpPr>
          <p:cNvPr id="9219" name="Rectangle 3"/>
          <p:cNvSpPr>
            <a:spLocks noGrp="1" noChangeArrowheads="1"/>
          </p:cNvSpPr>
          <p:nvPr>
            <p:ph type="dt" idx="1"/>
          </p:nvPr>
        </p:nvSpPr>
        <p:spPr bwMode="auto">
          <a:xfrm>
            <a:off x="3884613"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anchor="t" anchorCtr="0" compatLnSpc="1">
            <a:prstTxWarp prst="textNoShape">
              <a:avLst/>
            </a:prstTxWarp>
          </a:bodyPr>
          <a:lstStyle>
            <a:defPPr>
              <a:defRPr kern="1200"/>
            </a:defPPr>
            <a:lvl1pPr algn="r">
              <a:defRPr sz="1200" smtClean="0">
                <a:latin typeface="Times New Roman" pitchFamily="18" charset="0"/>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2143125" y="685800"/>
            <a:ext cx="2571750" cy="3429000"/>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9221" name="Rectangle 5"/>
          <p:cNvSpPr>
            <a:spLocks noGrp="1" noChangeArrowheads="1"/>
          </p:cNvSpPr>
          <p:nvPr>
            <p:ph type="body" sz="quarter" idx="3"/>
          </p:nvPr>
        </p:nvSpPr>
        <p:spPr bwMode="auto">
          <a:xfrm>
            <a:off x="685800" y="4343400"/>
            <a:ext cx="5486400"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anchor="t" anchorCtr="0" compatLnSpc="1">
            <a:prstTxWarp prst="textNoShape">
              <a:avLst/>
            </a:prstTxWarp>
          </a:bodyPr>
          <a:lstStyle>
            <a:defPPr>
              <a:defRPr kern="1200"/>
            </a:def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222" name="Rectangle 6"/>
          <p:cNvSpPr>
            <a:spLocks noGrp="1" noChangeArrowheads="1"/>
          </p:cNvSpPr>
          <p:nvPr>
            <p:ph type="ftr" sz="quarter" idx="4"/>
          </p:nvPr>
        </p:nvSpPr>
        <p:spPr bwMode="auto">
          <a:xfrm>
            <a:off x="0" y="8685213"/>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anchor="b" anchorCtr="0" compatLnSpc="1">
            <a:prstTxWarp prst="textNoShape">
              <a:avLst/>
            </a:prstTxWarp>
          </a:bodyPr>
          <a:lstStyle>
            <a:defPPr>
              <a:defRPr kern="1200"/>
            </a:defPPr>
            <a:lvl1pPr>
              <a:defRPr sz="1200" smtClean="0">
                <a:latin typeface="Times New Roman" pitchFamily="18" charset="0"/>
              </a:defRPr>
            </a:lvl1pPr>
          </a:lstStyle>
          <a:p>
            <a:pPr>
              <a:defRPr/>
            </a:pPr>
            <a:endParaRPr lang="en-US"/>
          </a:p>
        </p:txBody>
      </p:sp>
      <p:sp>
        <p:nvSpPr>
          <p:cNvPr id="9223" name="Rectangle 7"/>
          <p:cNvSpPr>
            <a:spLocks noGrp="1" noChangeArrowheads="1"/>
          </p:cNvSpPr>
          <p:nvPr>
            <p:ph type="sldNum" sz="quarter" idx="5"/>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anchor="b" anchorCtr="0" compatLnSpc="1">
            <a:prstTxWarp prst="textNoShape">
              <a:avLst/>
            </a:prstTxWarp>
          </a:bodyPr>
          <a:lstStyle>
            <a:defPPr>
              <a:defRPr kern="1200"/>
            </a:defPPr>
            <a:lvl1pPr algn="r">
              <a:defRPr sz="1200" smtClean="0">
                <a:latin typeface="Times New Roman" pitchFamily="18" charset="0"/>
              </a:defRPr>
            </a:lvl1pPr>
          </a:lstStyle>
          <a:p>
            <a:pPr>
              <a:defRPr/>
            </a:pPr>
            <a:fld id="{C7CF6B38-1910-403D-86DB-5721103B5613}" type="slidenum">
              <a:rPr lang="en-US"/>
              <a:pPr>
                <a:defRPr/>
              </a:pPr>
              <a:t>‹N°›</a:t>
            </a:fld>
            <a:endParaRPr lang="en-US"/>
          </a:p>
        </p:txBody>
      </p:sp>
    </p:spTree>
    <p:extLst>
      <p:ext uri="{BB962C8B-B14F-4D97-AF65-F5344CB8AC3E}">
        <p14:creationId xmlns:p14="http://schemas.microsoft.com/office/powerpoint/2010/main" val="309092053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7"/>
          <p:cNvSpPr>
            <a:spLocks noGrp="1" noChangeArrowheads="1"/>
          </p:cNvSpPr>
          <p:nvPr>
            <p:ph type="sldNum" sz="quarter" idx="5"/>
          </p:nvPr>
        </p:nvSpPr>
        <p:spPr>
          <a:noFill/>
        </p:spPr>
        <p:txBody>
          <a:bodyPr/>
          <a:lstStyle>
            <a:defPPr>
              <a:defRPr kern="1200"/>
            </a:defPPr>
            <a:lvl1pPr eaLnBrk="0" hangingPunct="0">
              <a:defRPr sz="2400">
                <a:solidFill>
                  <a:schemeClr val="tx1"/>
                </a:solidFill>
                <a:latin typeface="Arial"/>
              </a:defRPr>
            </a:lvl1pPr>
            <a:lvl2pPr marL="742950" indent="-285750" eaLnBrk="0" hangingPunct="0">
              <a:defRPr sz="2400">
                <a:solidFill>
                  <a:schemeClr val="tx1"/>
                </a:solidFill>
                <a:latin typeface="Arial"/>
              </a:defRPr>
            </a:lvl2pPr>
            <a:lvl3pPr marL="1143000" indent="-228600" eaLnBrk="0" hangingPunct="0">
              <a:defRPr sz="2400">
                <a:solidFill>
                  <a:schemeClr val="tx1"/>
                </a:solidFill>
                <a:latin typeface="Arial"/>
              </a:defRPr>
            </a:lvl3pPr>
            <a:lvl4pPr marL="1600200" indent="-228600" eaLnBrk="0" hangingPunct="0">
              <a:defRPr sz="2400">
                <a:solidFill>
                  <a:schemeClr val="tx1"/>
                </a:solidFill>
                <a:latin typeface="Arial"/>
              </a:defRPr>
            </a:lvl4pPr>
            <a:lvl5pPr marL="2057400" indent="-228600" eaLnBrk="0" hangingPunct="0">
              <a:defRPr sz="2400">
                <a:solidFill>
                  <a:schemeClr val="tx1"/>
                </a:solidFill>
                <a:latin typeface="Arial"/>
              </a:defRPr>
            </a:lvl5pPr>
            <a:lvl6pPr marL="2514600" indent="-228600" eaLnBrk="0" fontAlgn="base" hangingPunct="0">
              <a:spcBef>
                <a:spcPct val="0"/>
              </a:spcBef>
              <a:spcAft>
                <a:spcPct val="0"/>
              </a:spcAft>
              <a:defRPr sz="2400">
                <a:solidFill>
                  <a:schemeClr val="tx1"/>
                </a:solidFill>
                <a:latin typeface="Arial"/>
              </a:defRPr>
            </a:lvl6pPr>
            <a:lvl7pPr marL="2971800" indent="-228600" eaLnBrk="0" fontAlgn="base" hangingPunct="0">
              <a:spcBef>
                <a:spcPct val="0"/>
              </a:spcBef>
              <a:spcAft>
                <a:spcPct val="0"/>
              </a:spcAft>
              <a:defRPr sz="2400">
                <a:solidFill>
                  <a:schemeClr val="tx1"/>
                </a:solidFill>
                <a:latin typeface="Arial"/>
              </a:defRPr>
            </a:lvl7pPr>
            <a:lvl8pPr marL="3429000" indent="-228600" eaLnBrk="0" fontAlgn="base" hangingPunct="0">
              <a:spcBef>
                <a:spcPct val="0"/>
              </a:spcBef>
              <a:spcAft>
                <a:spcPct val="0"/>
              </a:spcAft>
              <a:defRPr sz="2400">
                <a:solidFill>
                  <a:schemeClr val="tx1"/>
                </a:solidFill>
                <a:latin typeface="Arial"/>
              </a:defRPr>
            </a:lvl8pPr>
            <a:lvl9pPr marL="3886200" indent="-228600" eaLnBrk="0" fontAlgn="base" hangingPunct="0">
              <a:spcBef>
                <a:spcPct val="0"/>
              </a:spcBef>
              <a:spcAft>
                <a:spcPct val="0"/>
              </a:spcAft>
              <a:defRPr sz="2400">
                <a:solidFill>
                  <a:schemeClr val="tx1"/>
                </a:solidFill>
                <a:latin typeface="Arial"/>
              </a:defRPr>
            </a:lvl9pPr>
          </a:lstStyle>
          <a:p>
            <a:pPr eaLnBrk="1" hangingPunct="1"/>
            <a:fld id="{49384D87-2BDB-41C8-8296-CE0549779443}" type="slidenum">
              <a:rPr lang="en-US" sz="1200">
                <a:latin typeface="Times New Roman" pitchFamily="18" charset="0"/>
              </a:rPr>
              <a:pPr eaLnBrk="1" hangingPunct="1"/>
              <a:t>1</a:t>
            </a:fld>
            <a:endParaRPr lang="en-US" sz="1200">
              <a:latin typeface="Times New Roman" pitchFamily="18" charset="0"/>
            </a:endParaRPr>
          </a:p>
        </p:txBody>
      </p:sp>
      <p:sp>
        <p:nvSpPr>
          <p:cNvPr id="4099" name="Rectangle 2"/>
          <p:cNvSpPr>
            <a:spLocks noGrp="1" noRot="1" noChangeAspect="1" noChangeArrowheads="1" noTextEdit="1"/>
          </p:cNvSpPr>
          <p:nvPr>
            <p:ph type="sldImg"/>
          </p:nvPr>
        </p:nvSpPr>
        <p:spPr>
          <a:xfrm>
            <a:off x="2143125" y="685800"/>
            <a:ext cx="2571750" cy="3429000"/>
          </a:xfrm>
        </p:spPr>
      </p:sp>
      <p:sp>
        <p:nvSpPr>
          <p:cNvPr id="4100" name="Rectangle 3"/>
          <p:cNvSpPr>
            <a:spLocks noGrp="1" noChangeArrowheads="1"/>
          </p:cNvSpPr>
          <p:nvPr>
            <p:ph type="body" idx="1"/>
          </p:nvPr>
        </p:nvSpPr>
        <p:spPr>
          <a:noFill/>
        </p:spPr>
        <p:txBody>
          <a:bodyPr/>
          <a:lstStyle>
            <a:defPPr>
              <a:defRPr kern="1200"/>
            </a:defPPr>
          </a:lstStyle>
          <a:p>
            <a:pPr eaLnBrk="1" hangingPunct="1"/>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9356" y="13635568"/>
            <a:ext cx="27979688" cy="9406467"/>
          </a:xfrm>
        </p:spPr>
        <p:txBody>
          <a:bodyPr/>
          <a:lstStyle>
            <a:defPPr>
              <a:defRPr kern="1200"/>
            </a:defPPr>
          </a:lstStyle>
          <a:p>
            <a:r>
              <a:rPr lang="en-US"/>
              <a:t>Click to edit Master title style</a:t>
            </a:r>
          </a:p>
        </p:txBody>
      </p:sp>
      <p:sp>
        <p:nvSpPr>
          <p:cNvPr id="3" name="Subtitle 2"/>
          <p:cNvSpPr>
            <a:spLocks noGrp="1"/>
          </p:cNvSpPr>
          <p:nvPr>
            <p:ph type="subTitle" idx="1"/>
          </p:nvPr>
        </p:nvSpPr>
        <p:spPr>
          <a:xfrm>
            <a:off x="4937523" y="24870834"/>
            <a:ext cx="23043356" cy="11218333"/>
          </a:xfrm>
        </p:spPr>
        <p:txBody>
          <a:bodyPr/>
          <a:lstStyle>
            <a:defPPr>
              <a:defRPr kern="1200"/>
            </a:defPPr>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7E62EF42-2CF9-4575-BA1C-DFC7980ED1F3}" type="slidenum">
              <a:rPr lang="en-US"/>
              <a:pPr>
                <a:defRPr/>
              </a:pPr>
              <a:t>‹N°›</a:t>
            </a:fld>
            <a:endParaRPr lang="en-US"/>
          </a:p>
        </p:txBody>
      </p:sp>
    </p:spTree>
    <p:extLst>
      <p:ext uri="{BB962C8B-B14F-4D97-AF65-F5344CB8AC3E}">
        <p14:creationId xmlns:p14="http://schemas.microsoft.com/office/powerpoint/2010/main" val="2281030061"/>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55928CD3-AC38-479F-8EE5-F2AB6EC28205}" type="slidenum">
              <a:rPr lang="en-US"/>
              <a:pPr>
                <a:defRPr/>
              </a:pPr>
              <a:t>‹N°›</a:t>
            </a:fld>
            <a:endParaRPr lang="en-US"/>
          </a:p>
        </p:txBody>
      </p:sp>
    </p:spTree>
    <p:extLst>
      <p:ext uri="{BB962C8B-B14F-4D97-AF65-F5344CB8AC3E}">
        <p14:creationId xmlns:p14="http://schemas.microsoft.com/office/powerpoint/2010/main" val="3485185604"/>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454120" y="3901017"/>
            <a:ext cx="6994922" cy="35113385"/>
          </a:xfrm>
        </p:spPr>
        <p:txBody>
          <a:bodyPr vert="eaVert"/>
          <a:lstStyle>
            <a:defPPr>
              <a:defRPr kern="1200"/>
            </a:defPPr>
          </a:lstStyle>
          <a:p>
            <a:r>
              <a:rPr lang="en-US"/>
              <a:t>Click to edit Master title style</a:t>
            </a:r>
          </a:p>
        </p:txBody>
      </p:sp>
      <p:sp>
        <p:nvSpPr>
          <p:cNvPr id="3" name="Vertical Text Placeholder 2"/>
          <p:cNvSpPr>
            <a:spLocks noGrp="1"/>
          </p:cNvSpPr>
          <p:nvPr>
            <p:ph type="body" orient="vert" idx="1"/>
          </p:nvPr>
        </p:nvSpPr>
        <p:spPr>
          <a:xfrm>
            <a:off x="2469356" y="3901017"/>
            <a:ext cx="20870466" cy="35113385"/>
          </a:xfrm>
        </p:spPr>
        <p:txBody>
          <a:bodyPr vert="eaVert"/>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ECDE6F18-E9BE-4904-904A-DD4AD0DF5783}" type="slidenum">
              <a:rPr lang="en-US"/>
              <a:pPr>
                <a:defRPr/>
              </a:pPr>
              <a:t>‹N°›</a:t>
            </a:fld>
            <a:endParaRPr lang="en-US"/>
          </a:p>
        </p:txBody>
      </p:sp>
    </p:spTree>
    <p:extLst>
      <p:ext uri="{BB962C8B-B14F-4D97-AF65-F5344CB8AC3E}">
        <p14:creationId xmlns:p14="http://schemas.microsoft.com/office/powerpoint/2010/main" val="1471586978"/>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Content Placeholder 2"/>
          <p:cNvSpPr>
            <a:spLocks noGrp="1"/>
          </p:cNvSpPr>
          <p:nvPr>
            <p:ph idx="1"/>
          </p:nvPr>
        </p:nvSpPr>
        <p:spPr/>
        <p:txBody>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D3ED0E3C-683C-4FA3-998D-F690B185579A}" type="slidenum">
              <a:rPr lang="en-US"/>
              <a:pPr>
                <a:defRPr/>
              </a:pPr>
              <a:t>‹N°›</a:t>
            </a:fld>
            <a:endParaRPr lang="en-US"/>
          </a:p>
        </p:txBody>
      </p:sp>
    </p:spTree>
    <p:extLst>
      <p:ext uri="{BB962C8B-B14F-4D97-AF65-F5344CB8AC3E}">
        <p14:creationId xmlns:p14="http://schemas.microsoft.com/office/powerpoint/2010/main" val="1644601553"/>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5" y="28204585"/>
            <a:ext cx="27980878" cy="8716433"/>
          </a:xfrm>
        </p:spPr>
        <p:txBody>
          <a:bodyPr anchor="t"/>
          <a:lstStyle>
            <a:defPPr>
              <a:defRPr kern="1200"/>
            </a:defPPr>
            <a:lvl1pPr algn="l">
              <a:defRPr sz="3000" b="1" cap="all"/>
            </a:lvl1pPr>
          </a:lstStyle>
          <a:p>
            <a:r>
              <a:rPr lang="en-US"/>
              <a:t>Click to edit Master title style</a:t>
            </a:r>
          </a:p>
        </p:txBody>
      </p:sp>
      <p:sp>
        <p:nvSpPr>
          <p:cNvPr id="3" name="Text Placeholder 2"/>
          <p:cNvSpPr>
            <a:spLocks noGrp="1"/>
          </p:cNvSpPr>
          <p:nvPr>
            <p:ph type="body" idx="1"/>
          </p:nvPr>
        </p:nvSpPr>
        <p:spPr>
          <a:xfrm>
            <a:off x="2600325" y="18603384"/>
            <a:ext cx="27980878" cy="9601200"/>
          </a:xfrm>
        </p:spPr>
        <p:txBody>
          <a:bodyPr anchor="b"/>
          <a:lstStyle>
            <a:defPPr>
              <a:defRPr kern="1200"/>
            </a:defPPr>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a:defPPr>
            <a:lvl1pPr>
              <a:defRPr/>
            </a:lvl1pPr>
          </a:lstStyle>
          <a:p>
            <a:pPr>
              <a:defRPr/>
            </a:pPr>
            <a:fld id="{A2092565-B014-4E33-A739-B813DC86F1F6}" type="slidenum">
              <a:rPr lang="en-US"/>
              <a:pPr>
                <a:defRPr/>
              </a:pPr>
              <a:t>‹N°›</a:t>
            </a:fld>
            <a:endParaRPr lang="en-US"/>
          </a:p>
        </p:txBody>
      </p:sp>
    </p:spTree>
    <p:extLst>
      <p:ext uri="{BB962C8B-B14F-4D97-AF65-F5344CB8AC3E}">
        <p14:creationId xmlns:p14="http://schemas.microsoft.com/office/powerpoint/2010/main" val="368597274"/>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Content Placeholder 2"/>
          <p:cNvSpPr>
            <a:spLocks noGrp="1"/>
          </p:cNvSpPr>
          <p:nvPr>
            <p:ph sz="half" idx="1"/>
          </p:nvPr>
        </p:nvSpPr>
        <p:spPr>
          <a:xfrm>
            <a:off x="2469357" y="12678834"/>
            <a:ext cx="13932694" cy="26335568"/>
          </a:xfrm>
        </p:spPr>
        <p:txBody>
          <a:bodyPr/>
          <a:lstStyle>
            <a:defPPr>
              <a:defRPr kern="1200"/>
            </a:defPPr>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6516350" y="12678834"/>
            <a:ext cx="13932694" cy="26335568"/>
          </a:xfrm>
        </p:spPr>
        <p:txBody>
          <a:bodyPr/>
          <a:lstStyle>
            <a:defPPr>
              <a:defRPr kern="1200"/>
            </a:defPPr>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a:defPPr>
            <a:lvl1pPr>
              <a:defRPr/>
            </a:lvl1pPr>
          </a:lstStyle>
          <a:p>
            <a:pPr>
              <a:defRPr/>
            </a:pPr>
            <a:fld id="{4C0B1219-AD6E-43CA-B663-D639B7485748}" type="slidenum">
              <a:rPr lang="en-US"/>
              <a:pPr>
                <a:defRPr/>
              </a:pPr>
              <a:t>‹N°›</a:t>
            </a:fld>
            <a:endParaRPr lang="en-US"/>
          </a:p>
        </p:txBody>
      </p:sp>
    </p:spTree>
    <p:extLst>
      <p:ext uri="{BB962C8B-B14F-4D97-AF65-F5344CB8AC3E}">
        <p14:creationId xmlns:p14="http://schemas.microsoft.com/office/powerpoint/2010/main" val="3973571029"/>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5444" y="1756833"/>
            <a:ext cx="29627512" cy="7315200"/>
          </a:xfrm>
        </p:spPr>
        <p:txBody>
          <a:bodyPr/>
          <a:lstStyle>
            <a:defPPr>
              <a:defRPr kern="1200"/>
            </a:defPPr>
            <a:lvl1pPr>
              <a:defRPr/>
            </a:lvl1pPr>
          </a:lstStyle>
          <a:p>
            <a:r>
              <a:rPr lang="en-US"/>
              <a:t>Click to edit Master title style</a:t>
            </a:r>
          </a:p>
        </p:txBody>
      </p:sp>
      <p:sp>
        <p:nvSpPr>
          <p:cNvPr id="3" name="Text Placeholder 2"/>
          <p:cNvSpPr>
            <a:spLocks noGrp="1"/>
          </p:cNvSpPr>
          <p:nvPr>
            <p:ph type="body" idx="1"/>
          </p:nvPr>
        </p:nvSpPr>
        <p:spPr>
          <a:xfrm>
            <a:off x="1645444" y="9825568"/>
            <a:ext cx="14544675" cy="4093633"/>
          </a:xfrm>
        </p:spPr>
        <p:txBody>
          <a:bodyPr anchor="b"/>
          <a:lstStyle>
            <a:defPPr>
              <a:defRPr kern="1200"/>
            </a:defPPr>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645444" y="13919200"/>
            <a:ext cx="14544675" cy="25287816"/>
          </a:xfrm>
        </p:spPr>
        <p:txBody>
          <a:bodyPr/>
          <a:lstStyle>
            <a:defPPr>
              <a:defRPr kern="1200"/>
            </a:defPPr>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722328" y="9825568"/>
            <a:ext cx="14550630" cy="4093633"/>
          </a:xfrm>
        </p:spPr>
        <p:txBody>
          <a:bodyPr anchor="b"/>
          <a:lstStyle>
            <a:defPPr>
              <a:defRPr kern="1200"/>
            </a:defPPr>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16722328" y="13919200"/>
            <a:ext cx="14550630" cy="25287816"/>
          </a:xfrm>
        </p:spPr>
        <p:txBody>
          <a:bodyPr/>
          <a:lstStyle>
            <a:defPPr>
              <a:defRPr kern="1200"/>
            </a:defPPr>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8"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9" name="Rectangle 6"/>
          <p:cNvSpPr>
            <a:spLocks noGrp="1" noChangeArrowheads="1"/>
          </p:cNvSpPr>
          <p:nvPr>
            <p:ph type="sldNum" sz="quarter" idx="12"/>
          </p:nvPr>
        </p:nvSpPr>
        <p:spPr/>
        <p:txBody>
          <a:bodyPr/>
          <a:lstStyle>
            <a:defPPr>
              <a:defRPr kern="1200"/>
            </a:defPPr>
            <a:lvl1pPr>
              <a:defRPr/>
            </a:lvl1pPr>
          </a:lstStyle>
          <a:p>
            <a:pPr>
              <a:defRPr/>
            </a:pPr>
            <a:fld id="{D71365AA-99D2-4352-9654-163657704084}" type="slidenum">
              <a:rPr lang="en-US"/>
              <a:pPr>
                <a:defRPr/>
              </a:pPr>
              <a:t>‹N°›</a:t>
            </a:fld>
            <a:endParaRPr lang="en-US"/>
          </a:p>
        </p:txBody>
      </p:sp>
    </p:spTree>
    <p:extLst>
      <p:ext uri="{BB962C8B-B14F-4D97-AF65-F5344CB8AC3E}">
        <p14:creationId xmlns:p14="http://schemas.microsoft.com/office/powerpoint/2010/main" val="3747114021"/>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a:defPPr>
          </a:lstStyle>
          <a:p>
            <a:r>
              <a:rPr lang="en-US"/>
              <a:t>Click to edit Master title style</a:t>
            </a:r>
          </a:p>
        </p:txBody>
      </p:sp>
      <p:sp>
        <p:nvSpPr>
          <p:cNvPr id="3"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4"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5" name="Rectangle 6"/>
          <p:cNvSpPr>
            <a:spLocks noGrp="1" noChangeArrowheads="1"/>
          </p:cNvSpPr>
          <p:nvPr>
            <p:ph type="sldNum" sz="quarter" idx="12"/>
          </p:nvPr>
        </p:nvSpPr>
        <p:spPr/>
        <p:txBody>
          <a:bodyPr/>
          <a:lstStyle>
            <a:defPPr>
              <a:defRPr kern="1200"/>
            </a:defPPr>
            <a:lvl1pPr>
              <a:defRPr/>
            </a:lvl1pPr>
          </a:lstStyle>
          <a:p>
            <a:pPr>
              <a:defRPr/>
            </a:pPr>
            <a:fld id="{75F4F237-E49B-40A5-908B-98ADDCB23D4E}" type="slidenum">
              <a:rPr lang="en-US"/>
              <a:pPr>
                <a:defRPr/>
              </a:pPr>
              <a:t>‹N°›</a:t>
            </a:fld>
            <a:endParaRPr lang="en-US"/>
          </a:p>
        </p:txBody>
      </p:sp>
    </p:spTree>
    <p:extLst>
      <p:ext uri="{BB962C8B-B14F-4D97-AF65-F5344CB8AC3E}">
        <p14:creationId xmlns:p14="http://schemas.microsoft.com/office/powerpoint/2010/main" val="821500796"/>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3"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4" name="Rectangle 6"/>
          <p:cNvSpPr>
            <a:spLocks noGrp="1" noChangeArrowheads="1"/>
          </p:cNvSpPr>
          <p:nvPr>
            <p:ph type="sldNum" sz="quarter" idx="12"/>
          </p:nvPr>
        </p:nvSpPr>
        <p:spPr/>
        <p:txBody>
          <a:bodyPr/>
          <a:lstStyle>
            <a:defPPr>
              <a:defRPr kern="1200"/>
            </a:defPPr>
            <a:lvl1pPr>
              <a:defRPr/>
            </a:lvl1pPr>
          </a:lstStyle>
          <a:p>
            <a:pPr>
              <a:defRPr/>
            </a:pPr>
            <a:fld id="{CB4C763C-8793-4BFE-9269-C64A94D07CEF}" type="slidenum">
              <a:rPr lang="en-US"/>
              <a:pPr>
                <a:defRPr/>
              </a:pPr>
              <a:t>‹N°›</a:t>
            </a:fld>
            <a:endParaRPr lang="en-US"/>
          </a:p>
        </p:txBody>
      </p:sp>
    </p:spTree>
    <p:extLst>
      <p:ext uri="{BB962C8B-B14F-4D97-AF65-F5344CB8AC3E}">
        <p14:creationId xmlns:p14="http://schemas.microsoft.com/office/powerpoint/2010/main" val="1949342162"/>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444" y="1748367"/>
            <a:ext cx="10829925" cy="7435851"/>
          </a:xfrm>
        </p:spPr>
        <p:txBody>
          <a:bodyPr anchor="b"/>
          <a:lstStyle>
            <a:defPPr>
              <a:defRPr kern="1200"/>
            </a:defPPr>
            <a:lvl1pPr algn="l">
              <a:defRPr sz="1500" b="1"/>
            </a:lvl1pPr>
          </a:lstStyle>
          <a:p>
            <a:r>
              <a:rPr lang="en-US"/>
              <a:t>Click to edit Master title style</a:t>
            </a:r>
          </a:p>
        </p:txBody>
      </p:sp>
      <p:sp>
        <p:nvSpPr>
          <p:cNvPr id="3" name="Content Placeholder 2"/>
          <p:cNvSpPr>
            <a:spLocks noGrp="1"/>
          </p:cNvSpPr>
          <p:nvPr>
            <p:ph idx="1"/>
          </p:nvPr>
        </p:nvSpPr>
        <p:spPr>
          <a:xfrm>
            <a:off x="12870656" y="1748367"/>
            <a:ext cx="18402300" cy="37458650"/>
          </a:xfrm>
        </p:spPr>
        <p:txBody>
          <a:bodyPr/>
          <a:lstStyle>
            <a:defPPr>
              <a:defRPr kern="1200"/>
            </a:defPPr>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45444" y="9184217"/>
            <a:ext cx="10829925" cy="30022800"/>
          </a:xfrm>
        </p:spPr>
        <p:txBody>
          <a:bodyPr/>
          <a:lstStyle>
            <a:defPPr>
              <a:defRPr kern="1200"/>
            </a:defPPr>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a:defPPr>
            <a:lvl1pPr>
              <a:defRPr/>
            </a:lvl1pPr>
          </a:lstStyle>
          <a:p>
            <a:pPr>
              <a:defRPr/>
            </a:pPr>
            <a:fld id="{D62FA9AC-EC82-41AC-A195-0604F34703C7}" type="slidenum">
              <a:rPr lang="en-US"/>
              <a:pPr>
                <a:defRPr/>
              </a:pPr>
              <a:t>‹N°›</a:t>
            </a:fld>
            <a:endParaRPr lang="en-US"/>
          </a:p>
        </p:txBody>
      </p:sp>
    </p:spTree>
    <p:extLst>
      <p:ext uri="{BB962C8B-B14F-4D97-AF65-F5344CB8AC3E}">
        <p14:creationId xmlns:p14="http://schemas.microsoft.com/office/powerpoint/2010/main" val="3343540674"/>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1997" y="30723418"/>
            <a:ext cx="19751280" cy="3627967"/>
          </a:xfrm>
        </p:spPr>
        <p:txBody>
          <a:bodyPr anchor="b"/>
          <a:lstStyle>
            <a:defPPr>
              <a:defRPr kern="1200"/>
            </a:defPPr>
            <a:lvl1pPr algn="l">
              <a:defRPr sz="1500" b="1"/>
            </a:lvl1pPr>
          </a:lstStyle>
          <a:p>
            <a:r>
              <a:rPr lang="en-US"/>
              <a:t>Click to edit Master title style</a:t>
            </a:r>
          </a:p>
        </p:txBody>
      </p:sp>
      <p:sp>
        <p:nvSpPr>
          <p:cNvPr id="3" name="Picture Placeholder 2"/>
          <p:cNvSpPr>
            <a:spLocks noGrp="1"/>
          </p:cNvSpPr>
          <p:nvPr>
            <p:ph type="pic" idx="1"/>
          </p:nvPr>
        </p:nvSpPr>
        <p:spPr>
          <a:xfrm>
            <a:off x="6451997" y="3922184"/>
            <a:ext cx="19751280" cy="26333450"/>
          </a:xfrm>
        </p:spPr>
        <p:txBody>
          <a:bodyPr/>
          <a:lstStyle>
            <a:defPPr>
              <a:defRPr kern="1200"/>
            </a:defPPr>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6451997" y="34351385"/>
            <a:ext cx="19751280" cy="5149849"/>
          </a:xfrm>
        </p:spPr>
        <p:txBody>
          <a:bodyPr/>
          <a:lstStyle>
            <a:defPPr>
              <a:defRPr kern="1200"/>
            </a:defPPr>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a:defPPr>
            <a:lvl1pPr>
              <a:defRPr/>
            </a:lvl1pPr>
          </a:lstStyle>
          <a:p>
            <a:pPr>
              <a:defRPr/>
            </a:pPr>
            <a:fld id="{339E7367-F861-4469-8F1E-2B22E33313A3}" type="slidenum">
              <a:rPr lang="en-US"/>
              <a:pPr>
                <a:defRPr/>
              </a:pPr>
              <a:t>‹N°›</a:t>
            </a:fld>
            <a:endParaRPr lang="en-US"/>
          </a:p>
        </p:txBody>
      </p:sp>
    </p:spTree>
    <p:extLst>
      <p:ext uri="{BB962C8B-B14F-4D97-AF65-F5344CB8AC3E}">
        <p14:creationId xmlns:p14="http://schemas.microsoft.com/office/powerpoint/2010/main" val="1894677430"/>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CCFFFF"/>
            </a:gs>
            <a:gs pos="100000">
              <a:srgbClr val="FF66FF"/>
            </a:gs>
          </a:gsLst>
          <a:lin ang="18900000" scaled="1"/>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469356" y="3901017"/>
            <a:ext cx="27979688" cy="7315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8912" tIns="219456" rIns="438912" bIns="219456" anchor="ctr" anchorCtr="0" compatLnSpc="1">
            <a:prstTxWarp prst="textNoShape">
              <a:avLst/>
            </a:prstTxWarp>
          </a:bodyPr>
          <a:lstStyle>
            <a:defPPr>
              <a:defRPr kern="1200"/>
            </a:defPPr>
          </a:lstStyle>
          <a:p>
            <a:pPr lvl="0"/>
            <a:r>
              <a:rPr lang="en-US"/>
              <a:t>Click to edit Master title style</a:t>
            </a:r>
          </a:p>
        </p:txBody>
      </p:sp>
      <p:sp>
        <p:nvSpPr>
          <p:cNvPr id="1027" name="Rectangle 3"/>
          <p:cNvSpPr>
            <a:spLocks noGrp="1" noChangeArrowheads="1"/>
          </p:cNvSpPr>
          <p:nvPr>
            <p:ph type="body" idx="1"/>
          </p:nvPr>
        </p:nvSpPr>
        <p:spPr bwMode="auto">
          <a:xfrm>
            <a:off x="2469356" y="12678834"/>
            <a:ext cx="27979688" cy="2633556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8912" tIns="219456" rIns="438912" bIns="219456" anchor="t" anchorCtr="0" compatLnSpc="1">
            <a:prstTxWarp prst="textNoShape">
              <a:avLst/>
            </a:prstTxWarp>
          </a:bodyPr>
          <a:lstStyle>
            <a:defPPr>
              <a:defRPr kern="1200"/>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2469356" y="39990185"/>
            <a:ext cx="6858000" cy="292523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8912" tIns="219456" rIns="438912" bIns="219456" anchor="t" anchorCtr="0" compatLnSpc="1">
            <a:prstTxWarp prst="textNoShape">
              <a:avLst/>
            </a:prstTxWarp>
          </a:bodyPr>
          <a:lstStyle>
            <a:defPPr>
              <a:defRPr kern="1200"/>
            </a:defPPr>
            <a:lvl1pPr defTabSz="3292079">
              <a:defRPr sz="5025" smtClean="0">
                <a:latin typeface="+mn-lt"/>
              </a:defRPr>
            </a:lvl1pPr>
          </a:lstStyle>
          <a:p>
            <a:pPr>
              <a:defRPr/>
            </a:pPr>
            <a:endParaRPr lang="en-US"/>
          </a:p>
        </p:txBody>
      </p:sp>
      <p:sp>
        <p:nvSpPr>
          <p:cNvPr id="1029" name="Rectangle 5"/>
          <p:cNvSpPr>
            <a:spLocks noGrp="1" noChangeArrowheads="1"/>
          </p:cNvSpPr>
          <p:nvPr>
            <p:ph type="ftr" sz="quarter" idx="3"/>
          </p:nvPr>
        </p:nvSpPr>
        <p:spPr bwMode="auto">
          <a:xfrm>
            <a:off x="11246644" y="39990185"/>
            <a:ext cx="10425113" cy="292523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8912" tIns="219456" rIns="438912" bIns="219456" anchor="t" anchorCtr="0" compatLnSpc="1">
            <a:prstTxWarp prst="textNoShape">
              <a:avLst/>
            </a:prstTxWarp>
          </a:bodyPr>
          <a:lstStyle>
            <a:defPPr>
              <a:defRPr kern="1200"/>
            </a:defPPr>
            <a:lvl1pPr algn="ctr" defTabSz="3292079">
              <a:defRPr sz="5025" smtClean="0">
                <a:latin typeface="+mn-lt"/>
              </a:defRPr>
            </a:lvl1pPr>
          </a:lstStyle>
          <a:p>
            <a:pPr>
              <a:defRPr/>
            </a:pPr>
            <a:endParaRPr lang="en-US"/>
          </a:p>
        </p:txBody>
      </p:sp>
      <p:sp>
        <p:nvSpPr>
          <p:cNvPr id="1030" name="Rectangle 6"/>
          <p:cNvSpPr>
            <a:spLocks noGrp="1" noChangeArrowheads="1"/>
          </p:cNvSpPr>
          <p:nvPr>
            <p:ph type="sldNum" sz="quarter" idx="4"/>
          </p:nvPr>
        </p:nvSpPr>
        <p:spPr bwMode="auto">
          <a:xfrm>
            <a:off x="23591044" y="39990185"/>
            <a:ext cx="6858000" cy="292523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8912" tIns="219456" rIns="438912" bIns="219456" anchor="t" anchorCtr="0" compatLnSpc="1">
            <a:prstTxWarp prst="textNoShape">
              <a:avLst/>
            </a:prstTxWarp>
          </a:bodyPr>
          <a:lstStyle>
            <a:defPPr>
              <a:defRPr kern="1200"/>
            </a:defPPr>
            <a:lvl1pPr algn="r" defTabSz="3292079">
              <a:defRPr sz="5025" smtClean="0">
                <a:latin typeface="+mn-lt"/>
              </a:defRPr>
            </a:lvl1pPr>
          </a:lstStyle>
          <a:p>
            <a:pPr>
              <a:defRPr/>
            </a:pPr>
            <a:fld id="{54CF7B4A-E791-47B4-A6B7-FBBEB347B70B}" type="slidenum">
              <a:rPr lang="en-US"/>
              <a:pPr>
                <a:defRPr/>
              </a:pPr>
              <a:t>‹N°›</a:t>
            </a:fld>
            <a:endParaRPr lang="en-US"/>
          </a:p>
        </p:txBody>
      </p:sp>
      <p:pic>
        <p:nvPicPr>
          <p:cNvPr id="1031" name="New picture"/>
          <p:cNvPicPr/>
          <p:nvPr/>
        </p:nvPicPr>
        <p:blipFill>
          <a:blip r:embed="rId13"/>
          <a:stretch>
            <a:fillRect/>
          </a:stretch>
        </p:blipFill>
        <p:spPr>
          <a:xfrm rot="16200000">
            <a:off x="-11074400" y="21945600"/>
            <a:ext cx="14274800" cy="3937000"/>
          </a:xfrm>
          <a:prstGeom prst="rect">
            <a:avLst/>
          </a:prstGeom>
        </p:spPr>
      </p:pic>
      <p:pic>
        <p:nvPicPr>
          <p:cNvPr id="1032" name="New picture"/>
          <p:cNvPicPr/>
          <p:nvPr/>
        </p:nvPicPr>
        <p:blipFill>
          <a:blip r:embed="rId13"/>
          <a:stretch>
            <a:fillRect/>
          </a:stretch>
        </p:blipFill>
        <p:spPr>
          <a:xfrm rot="5400000">
            <a:off x="29718000" y="21945600"/>
            <a:ext cx="14274800" cy="3937000"/>
          </a:xfrm>
          <a:prstGeom prst="rect">
            <a:avLst/>
          </a:prstGeom>
        </p:spPr>
      </p:pic>
      <p:pic>
        <p:nvPicPr>
          <p:cNvPr id="1033" name="New picture"/>
          <p:cNvPicPr/>
          <p:nvPr/>
        </p:nvPicPr>
        <p:blipFill>
          <a:blip r:embed="rId14"/>
          <a:stretch>
            <a:fillRect/>
          </a:stretch>
        </p:blipFill>
        <p:spPr>
          <a:xfrm>
            <a:off x="1466850" y="44399200"/>
            <a:ext cx="29984700" cy="1460500"/>
          </a:xfrm>
          <a:prstGeom prst="rect">
            <a:avLst/>
          </a:prstGeom>
        </p:spPr>
      </p:pic>
      <p:sp>
        <p:nvSpPr>
          <p:cNvPr id="1034" name="New shape"/>
          <p:cNvSpPr/>
          <p:nvPr/>
        </p:nvSpPr>
        <p:spPr>
          <a:xfrm>
            <a:off x="1466850" y="44970700"/>
            <a:ext cx="164592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600">
                <a:solidFill>
                  <a:srgbClr val="808080"/>
                </a:solidFill>
              </a:rPr>
              <a:t>Template ID: rationalrouge  Size: 36x48</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defPPr>
        <a:defRPr kern="1200"/>
      </a:defPPr>
      <a:lvl1pPr algn="ctr" defTabSz="3292079" rtl="0" eaLnBrk="0" fontAlgn="base" hangingPunct="0">
        <a:spcBef>
          <a:spcPct val="0"/>
        </a:spcBef>
        <a:spcAft>
          <a:spcPct val="0"/>
        </a:spcAft>
        <a:defRPr sz="15825">
          <a:solidFill>
            <a:schemeClr val="tx2"/>
          </a:solidFill>
          <a:latin typeface="+mj-lt"/>
          <a:ea typeface="+mj-ea"/>
          <a:cs typeface="+mj-cs"/>
        </a:defRPr>
      </a:lvl1pPr>
      <a:lvl2pPr algn="ctr" defTabSz="3292079" rtl="0" eaLnBrk="0" fontAlgn="base" hangingPunct="0">
        <a:spcBef>
          <a:spcPct val="0"/>
        </a:spcBef>
        <a:spcAft>
          <a:spcPct val="0"/>
        </a:spcAft>
        <a:defRPr sz="15825">
          <a:solidFill>
            <a:schemeClr val="tx2"/>
          </a:solidFill>
          <a:latin typeface="Times New Roman" pitchFamily="18" charset="0"/>
        </a:defRPr>
      </a:lvl2pPr>
      <a:lvl3pPr algn="ctr" defTabSz="3292079" rtl="0" eaLnBrk="0" fontAlgn="base" hangingPunct="0">
        <a:spcBef>
          <a:spcPct val="0"/>
        </a:spcBef>
        <a:spcAft>
          <a:spcPct val="0"/>
        </a:spcAft>
        <a:defRPr sz="15825">
          <a:solidFill>
            <a:schemeClr val="tx2"/>
          </a:solidFill>
          <a:latin typeface="Times New Roman" pitchFamily="18" charset="0"/>
        </a:defRPr>
      </a:lvl3pPr>
      <a:lvl4pPr algn="ctr" defTabSz="3292079" rtl="0" eaLnBrk="0" fontAlgn="base" hangingPunct="0">
        <a:spcBef>
          <a:spcPct val="0"/>
        </a:spcBef>
        <a:spcAft>
          <a:spcPct val="0"/>
        </a:spcAft>
        <a:defRPr sz="15825">
          <a:solidFill>
            <a:schemeClr val="tx2"/>
          </a:solidFill>
          <a:latin typeface="Times New Roman" pitchFamily="18" charset="0"/>
        </a:defRPr>
      </a:lvl4pPr>
      <a:lvl5pPr algn="ctr" defTabSz="3292079" rtl="0" eaLnBrk="0" fontAlgn="base" hangingPunct="0">
        <a:spcBef>
          <a:spcPct val="0"/>
        </a:spcBef>
        <a:spcAft>
          <a:spcPct val="0"/>
        </a:spcAft>
        <a:defRPr sz="15825">
          <a:solidFill>
            <a:schemeClr val="tx2"/>
          </a:solidFill>
          <a:latin typeface="Times New Roman" pitchFamily="18" charset="0"/>
        </a:defRPr>
      </a:lvl5pPr>
      <a:lvl6pPr marL="342900" algn="ctr" defTabSz="3292079" rtl="0" fontAlgn="base">
        <a:spcBef>
          <a:spcPct val="0"/>
        </a:spcBef>
        <a:spcAft>
          <a:spcPct val="0"/>
        </a:spcAft>
        <a:defRPr sz="15825">
          <a:solidFill>
            <a:schemeClr val="tx2"/>
          </a:solidFill>
          <a:latin typeface="Times New Roman" pitchFamily="18" charset="0"/>
        </a:defRPr>
      </a:lvl6pPr>
      <a:lvl7pPr marL="685800" algn="ctr" defTabSz="3292079" rtl="0" fontAlgn="base">
        <a:spcBef>
          <a:spcPct val="0"/>
        </a:spcBef>
        <a:spcAft>
          <a:spcPct val="0"/>
        </a:spcAft>
        <a:defRPr sz="15825">
          <a:solidFill>
            <a:schemeClr val="tx2"/>
          </a:solidFill>
          <a:latin typeface="Times New Roman" pitchFamily="18" charset="0"/>
        </a:defRPr>
      </a:lvl7pPr>
      <a:lvl8pPr marL="1028700" algn="ctr" defTabSz="3292079" rtl="0" fontAlgn="base">
        <a:spcBef>
          <a:spcPct val="0"/>
        </a:spcBef>
        <a:spcAft>
          <a:spcPct val="0"/>
        </a:spcAft>
        <a:defRPr sz="15825">
          <a:solidFill>
            <a:schemeClr val="tx2"/>
          </a:solidFill>
          <a:latin typeface="Times New Roman" pitchFamily="18" charset="0"/>
        </a:defRPr>
      </a:lvl8pPr>
      <a:lvl9pPr marL="1371600" algn="ctr" defTabSz="3292079" rtl="0" fontAlgn="base">
        <a:spcBef>
          <a:spcPct val="0"/>
        </a:spcBef>
        <a:spcAft>
          <a:spcPct val="0"/>
        </a:spcAft>
        <a:defRPr sz="15825">
          <a:solidFill>
            <a:schemeClr val="tx2"/>
          </a:solidFill>
          <a:latin typeface="Times New Roman" pitchFamily="18" charset="0"/>
        </a:defRPr>
      </a:lvl9pPr>
    </p:titleStyle>
    <p:bodyStyle>
      <a:defPPr>
        <a:defRPr kern="1200"/>
      </a:defPPr>
      <a:lvl1pPr marL="1234679" indent="-1234679" algn="l" defTabSz="3292079" rtl="0" eaLnBrk="0" fontAlgn="base" hangingPunct="0">
        <a:spcBef>
          <a:spcPct val="20000"/>
        </a:spcBef>
        <a:spcAft>
          <a:spcPct val="0"/>
        </a:spcAft>
        <a:buChar char="•"/>
        <a:defRPr sz="11550">
          <a:solidFill>
            <a:schemeClr val="tx1"/>
          </a:solidFill>
          <a:latin typeface="+mn-lt"/>
          <a:ea typeface="+mn-ea"/>
          <a:cs typeface="+mn-cs"/>
        </a:defRPr>
      </a:lvl1pPr>
      <a:lvl2pPr marL="2674144" indent="-1028700" algn="l" defTabSz="3292079" rtl="0" eaLnBrk="0" fontAlgn="base" hangingPunct="0">
        <a:spcBef>
          <a:spcPct val="20000"/>
        </a:spcBef>
        <a:spcAft>
          <a:spcPct val="0"/>
        </a:spcAft>
        <a:buChar char="–"/>
        <a:defRPr sz="10050">
          <a:solidFill>
            <a:schemeClr val="tx1"/>
          </a:solidFill>
          <a:latin typeface="+mn-lt"/>
        </a:defRPr>
      </a:lvl2pPr>
      <a:lvl3pPr marL="4114800" indent="-822722" algn="l" defTabSz="3292079" rtl="0" eaLnBrk="0" fontAlgn="base" hangingPunct="0">
        <a:spcBef>
          <a:spcPct val="20000"/>
        </a:spcBef>
        <a:spcAft>
          <a:spcPct val="0"/>
        </a:spcAft>
        <a:buChar char="•"/>
        <a:defRPr sz="8625">
          <a:solidFill>
            <a:schemeClr val="tx1"/>
          </a:solidFill>
          <a:latin typeface="+mn-lt"/>
        </a:defRPr>
      </a:lvl3pPr>
      <a:lvl4pPr marL="5760244" indent="-822722" algn="l" defTabSz="3292079" rtl="0" eaLnBrk="0" fontAlgn="base" hangingPunct="0">
        <a:spcBef>
          <a:spcPct val="20000"/>
        </a:spcBef>
        <a:spcAft>
          <a:spcPct val="0"/>
        </a:spcAft>
        <a:buChar char="–"/>
        <a:defRPr sz="7200">
          <a:solidFill>
            <a:schemeClr val="tx1"/>
          </a:solidFill>
          <a:latin typeface="+mn-lt"/>
        </a:defRPr>
      </a:lvl4pPr>
      <a:lvl5pPr marL="7406879" indent="-822722" algn="l" defTabSz="3292079" rtl="0" eaLnBrk="0" fontAlgn="base" hangingPunct="0">
        <a:spcBef>
          <a:spcPct val="20000"/>
        </a:spcBef>
        <a:spcAft>
          <a:spcPct val="0"/>
        </a:spcAft>
        <a:buChar char="»"/>
        <a:defRPr sz="7200">
          <a:solidFill>
            <a:schemeClr val="tx1"/>
          </a:solidFill>
          <a:latin typeface="+mn-lt"/>
        </a:defRPr>
      </a:lvl5pPr>
      <a:lvl6pPr marL="7749779" indent="-822722" algn="l" defTabSz="3292079" rtl="0" fontAlgn="base">
        <a:spcBef>
          <a:spcPct val="20000"/>
        </a:spcBef>
        <a:spcAft>
          <a:spcPct val="0"/>
        </a:spcAft>
        <a:buChar char="»"/>
        <a:defRPr sz="7200">
          <a:solidFill>
            <a:schemeClr val="tx1"/>
          </a:solidFill>
          <a:latin typeface="+mn-lt"/>
        </a:defRPr>
      </a:lvl6pPr>
      <a:lvl7pPr marL="8092679" indent="-822722" algn="l" defTabSz="3292079" rtl="0" fontAlgn="base">
        <a:spcBef>
          <a:spcPct val="20000"/>
        </a:spcBef>
        <a:spcAft>
          <a:spcPct val="0"/>
        </a:spcAft>
        <a:buChar char="»"/>
        <a:defRPr sz="7200">
          <a:solidFill>
            <a:schemeClr val="tx1"/>
          </a:solidFill>
          <a:latin typeface="+mn-lt"/>
        </a:defRPr>
      </a:lvl7pPr>
      <a:lvl8pPr marL="8435579" indent="-822722" algn="l" defTabSz="3292079" rtl="0" fontAlgn="base">
        <a:spcBef>
          <a:spcPct val="20000"/>
        </a:spcBef>
        <a:spcAft>
          <a:spcPct val="0"/>
        </a:spcAft>
        <a:buChar char="»"/>
        <a:defRPr sz="7200">
          <a:solidFill>
            <a:schemeClr val="tx1"/>
          </a:solidFill>
          <a:latin typeface="+mn-lt"/>
        </a:defRPr>
      </a:lvl8pPr>
      <a:lvl9pPr marL="8778479" indent="-822722" algn="l" defTabSz="3292079" rtl="0" fontAlgn="base">
        <a:spcBef>
          <a:spcPct val="20000"/>
        </a:spcBef>
        <a:spcAft>
          <a:spcPct val="0"/>
        </a:spcAft>
        <a:buChar char="»"/>
        <a:defRPr sz="7200">
          <a:solidFill>
            <a:schemeClr val="tx1"/>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0">
          <a:gsLst>
            <a:gs pos="0">
              <a:schemeClr val="bg1"/>
            </a:gs>
            <a:gs pos="80000">
              <a:srgbClr val="FFE7F1"/>
            </a:gs>
          </a:gsLst>
          <a:lin ang="18900000" scaled="1"/>
        </a:gradFill>
        <a:effectLst/>
      </p:bgPr>
    </p:bg>
    <p:spTree>
      <p:nvGrpSpPr>
        <p:cNvPr id="1" name=""/>
        <p:cNvGrpSpPr/>
        <p:nvPr/>
      </p:nvGrpSpPr>
      <p:grpSpPr>
        <a:xfrm>
          <a:off x="0" y="0"/>
          <a:ext cx="0" cy="0"/>
          <a:chOff x="0" y="0"/>
          <a:chExt cx="0" cy="0"/>
        </a:xfrm>
      </p:grpSpPr>
      <p:sp>
        <p:nvSpPr>
          <p:cNvPr id="22" name="Text Placeholder 5">
            <a:extLst>
              <a:ext uri="{FF2B5EF4-FFF2-40B4-BE49-F238E27FC236}">
                <a16:creationId xmlns:a16="http://schemas.microsoft.com/office/drawing/2014/main" id="{4369D350-A6E8-4013-9E68-41D409BBBE5D}"/>
              </a:ext>
            </a:extLst>
          </p:cNvPr>
          <p:cNvSpPr txBox="1"/>
          <p:nvPr/>
        </p:nvSpPr>
        <p:spPr>
          <a:xfrm>
            <a:off x="2743200" y="1067796"/>
            <a:ext cx="27432000" cy="2203080"/>
          </a:xfrm>
          <a:prstGeom prst="rect">
            <a:avLst/>
          </a:prstGeom>
        </p:spPr>
        <p:txBody>
          <a:bodyPr lIns="0" tIns="0" rIns="0" bIns="0">
            <a:noAutofit/>
          </a:bodyPr>
          <a:lstStyle>
            <a:defPPr>
              <a:defRPr lang="en-US"/>
            </a:defPPr>
            <a:lvl1pPr algn="l" rtl="0" fontAlgn="base">
              <a:spcBef>
                <a:spcPct val="0"/>
              </a:spcBef>
              <a:spcAft>
                <a:spcPct val="0"/>
              </a:spcAft>
              <a:defRPr sz="3000" kern="1200">
                <a:solidFill>
                  <a:schemeClr val="tx1"/>
                </a:solidFill>
                <a:latin typeface="Arial"/>
                <a:ea typeface="+mn-ea"/>
                <a:cs typeface="+mn-cs"/>
              </a:defRPr>
            </a:lvl1pPr>
            <a:lvl2pPr marL="457200" algn="l" rtl="0" fontAlgn="base">
              <a:spcBef>
                <a:spcPct val="0"/>
              </a:spcBef>
              <a:spcAft>
                <a:spcPct val="0"/>
              </a:spcAft>
              <a:defRPr sz="3000" kern="1200">
                <a:solidFill>
                  <a:schemeClr val="tx1"/>
                </a:solidFill>
                <a:latin typeface="Arial"/>
                <a:ea typeface="+mn-ea"/>
                <a:cs typeface="+mn-cs"/>
              </a:defRPr>
            </a:lvl2pPr>
            <a:lvl3pPr marL="914400" algn="l" rtl="0" fontAlgn="base">
              <a:spcBef>
                <a:spcPct val="0"/>
              </a:spcBef>
              <a:spcAft>
                <a:spcPct val="0"/>
              </a:spcAft>
              <a:defRPr sz="3000" kern="1200">
                <a:solidFill>
                  <a:schemeClr val="tx1"/>
                </a:solidFill>
                <a:latin typeface="Arial"/>
                <a:ea typeface="+mn-ea"/>
                <a:cs typeface="+mn-cs"/>
              </a:defRPr>
            </a:lvl3pPr>
            <a:lvl4pPr marL="1371600" algn="l" rtl="0" fontAlgn="base">
              <a:spcBef>
                <a:spcPct val="0"/>
              </a:spcBef>
              <a:spcAft>
                <a:spcPct val="0"/>
              </a:spcAft>
              <a:defRPr sz="3000" kern="1200">
                <a:solidFill>
                  <a:schemeClr val="tx1"/>
                </a:solidFill>
                <a:latin typeface="Arial"/>
                <a:ea typeface="+mn-ea"/>
                <a:cs typeface="+mn-cs"/>
              </a:defRPr>
            </a:lvl4pPr>
            <a:lvl5pPr marL="1828800" algn="l" rtl="0" fontAlgn="base">
              <a:spcBef>
                <a:spcPct val="0"/>
              </a:spcBef>
              <a:spcAft>
                <a:spcPct val="0"/>
              </a:spcAft>
              <a:defRPr sz="3000" kern="1200">
                <a:solidFill>
                  <a:schemeClr val="tx1"/>
                </a:solidFill>
                <a:latin typeface="Arial"/>
                <a:ea typeface="+mn-ea"/>
                <a:cs typeface="+mn-cs"/>
              </a:defRPr>
            </a:lvl5pPr>
            <a:lvl6pPr marL="2286000" algn="l" defTabSz="914400" rtl="0" eaLnBrk="1" latinLnBrk="0" hangingPunct="1">
              <a:defRPr sz="3000" kern="1200">
                <a:solidFill>
                  <a:schemeClr val="tx1"/>
                </a:solidFill>
                <a:latin typeface="Arial"/>
                <a:ea typeface="+mn-ea"/>
                <a:cs typeface="+mn-cs"/>
              </a:defRPr>
            </a:lvl6pPr>
            <a:lvl7pPr marL="2743200" algn="l" defTabSz="914400" rtl="0" eaLnBrk="1" latinLnBrk="0" hangingPunct="1">
              <a:defRPr sz="3000" kern="1200">
                <a:solidFill>
                  <a:schemeClr val="tx1"/>
                </a:solidFill>
                <a:latin typeface="Arial"/>
                <a:ea typeface="+mn-ea"/>
                <a:cs typeface="+mn-cs"/>
              </a:defRPr>
            </a:lvl7pPr>
            <a:lvl8pPr marL="3200400" algn="l" defTabSz="914400" rtl="0" eaLnBrk="1" latinLnBrk="0" hangingPunct="1">
              <a:defRPr sz="3000" kern="1200">
                <a:solidFill>
                  <a:schemeClr val="tx1"/>
                </a:solidFill>
                <a:latin typeface="Arial"/>
                <a:ea typeface="+mn-ea"/>
                <a:cs typeface="+mn-cs"/>
              </a:defRPr>
            </a:lvl8pPr>
            <a:lvl9pPr marL="3657600" algn="l" defTabSz="914400" rtl="0" eaLnBrk="1" latinLnBrk="0" hangingPunct="1">
              <a:defRPr sz="3000" kern="1200">
                <a:solidFill>
                  <a:schemeClr val="tx1"/>
                </a:solidFill>
                <a:latin typeface="Arial"/>
                <a:ea typeface="+mn-ea"/>
                <a:cs typeface="+mn-cs"/>
              </a:defRPr>
            </a:lvl9pPr>
          </a:lstStyle>
          <a:p>
            <a:pPr algn="ctr" defTabSz="2820815">
              <a:spcBef>
                <a:spcPct val="20000"/>
              </a:spcBef>
              <a:defRPr/>
            </a:pPr>
            <a:endParaRPr lang="en-US" sz="6400" dirty="0">
              <a:solidFill>
                <a:srgbClr val="4B4B4B"/>
              </a:solidFill>
              <a:latin typeface="Bree Serif" panose="02000503040000020004" pitchFamily="2" charset="0"/>
              <a:cs typeface="Calibri" panose="020F0502020204030204" pitchFamily="34" charset="0"/>
            </a:endParaRPr>
          </a:p>
        </p:txBody>
      </p:sp>
      <p:sp>
        <p:nvSpPr>
          <p:cNvPr id="23" name="Text Placeholder 5">
            <a:extLst>
              <a:ext uri="{FF2B5EF4-FFF2-40B4-BE49-F238E27FC236}">
                <a16:creationId xmlns:a16="http://schemas.microsoft.com/office/drawing/2014/main" id="{8BBE4D3D-2973-4E7D-BD53-6E31C96F6EA1}"/>
              </a:ext>
            </a:extLst>
          </p:cNvPr>
          <p:cNvSpPr txBox="1"/>
          <p:nvPr/>
        </p:nvSpPr>
        <p:spPr>
          <a:xfrm>
            <a:off x="2438400" y="3844926"/>
            <a:ext cx="28346400" cy="646331"/>
          </a:xfrm>
          <a:prstGeom prst="rect">
            <a:avLst/>
          </a:prstGeom>
        </p:spPr>
        <p:txBody>
          <a:bodyPr wrap="square" lIns="0" tIns="0" rIns="0" bIns="0">
            <a:spAutoFit/>
          </a:bodyPr>
          <a:lstStyle>
            <a:defPPr>
              <a:defRPr lang="en-US"/>
            </a:defPPr>
            <a:lvl1pPr algn="l" rtl="0" fontAlgn="base">
              <a:spcBef>
                <a:spcPct val="0"/>
              </a:spcBef>
              <a:spcAft>
                <a:spcPct val="0"/>
              </a:spcAft>
              <a:defRPr sz="3000" kern="1200">
                <a:solidFill>
                  <a:schemeClr val="tx1"/>
                </a:solidFill>
                <a:latin typeface="Arial"/>
                <a:ea typeface="+mn-ea"/>
                <a:cs typeface="+mn-cs"/>
              </a:defRPr>
            </a:lvl1pPr>
            <a:lvl2pPr marL="457200" algn="l" rtl="0" fontAlgn="base">
              <a:spcBef>
                <a:spcPct val="0"/>
              </a:spcBef>
              <a:spcAft>
                <a:spcPct val="0"/>
              </a:spcAft>
              <a:defRPr sz="3000" kern="1200">
                <a:solidFill>
                  <a:schemeClr val="tx1"/>
                </a:solidFill>
                <a:latin typeface="Arial"/>
                <a:ea typeface="+mn-ea"/>
                <a:cs typeface="+mn-cs"/>
              </a:defRPr>
            </a:lvl2pPr>
            <a:lvl3pPr marL="914400" algn="l" rtl="0" fontAlgn="base">
              <a:spcBef>
                <a:spcPct val="0"/>
              </a:spcBef>
              <a:spcAft>
                <a:spcPct val="0"/>
              </a:spcAft>
              <a:defRPr sz="3000" kern="1200">
                <a:solidFill>
                  <a:schemeClr val="tx1"/>
                </a:solidFill>
                <a:latin typeface="Arial"/>
                <a:ea typeface="+mn-ea"/>
                <a:cs typeface="+mn-cs"/>
              </a:defRPr>
            </a:lvl3pPr>
            <a:lvl4pPr marL="1371600" algn="l" rtl="0" fontAlgn="base">
              <a:spcBef>
                <a:spcPct val="0"/>
              </a:spcBef>
              <a:spcAft>
                <a:spcPct val="0"/>
              </a:spcAft>
              <a:defRPr sz="3000" kern="1200">
                <a:solidFill>
                  <a:schemeClr val="tx1"/>
                </a:solidFill>
                <a:latin typeface="Arial"/>
                <a:ea typeface="+mn-ea"/>
                <a:cs typeface="+mn-cs"/>
              </a:defRPr>
            </a:lvl4pPr>
            <a:lvl5pPr marL="1828800" algn="l" rtl="0" fontAlgn="base">
              <a:spcBef>
                <a:spcPct val="0"/>
              </a:spcBef>
              <a:spcAft>
                <a:spcPct val="0"/>
              </a:spcAft>
              <a:defRPr sz="3000" kern="1200">
                <a:solidFill>
                  <a:schemeClr val="tx1"/>
                </a:solidFill>
                <a:latin typeface="Arial"/>
                <a:ea typeface="+mn-ea"/>
                <a:cs typeface="+mn-cs"/>
              </a:defRPr>
            </a:lvl5pPr>
            <a:lvl6pPr marL="2286000" algn="l" defTabSz="914400" rtl="0" eaLnBrk="1" latinLnBrk="0" hangingPunct="1">
              <a:defRPr sz="3000" kern="1200">
                <a:solidFill>
                  <a:schemeClr val="tx1"/>
                </a:solidFill>
                <a:latin typeface="Arial"/>
                <a:ea typeface="+mn-ea"/>
                <a:cs typeface="+mn-cs"/>
              </a:defRPr>
            </a:lvl6pPr>
            <a:lvl7pPr marL="2743200" algn="l" defTabSz="914400" rtl="0" eaLnBrk="1" latinLnBrk="0" hangingPunct="1">
              <a:defRPr sz="3000" kern="1200">
                <a:solidFill>
                  <a:schemeClr val="tx1"/>
                </a:solidFill>
                <a:latin typeface="Arial"/>
                <a:ea typeface="+mn-ea"/>
                <a:cs typeface="+mn-cs"/>
              </a:defRPr>
            </a:lvl7pPr>
            <a:lvl8pPr marL="3200400" algn="l" defTabSz="914400" rtl="0" eaLnBrk="1" latinLnBrk="0" hangingPunct="1">
              <a:defRPr sz="3000" kern="1200">
                <a:solidFill>
                  <a:schemeClr val="tx1"/>
                </a:solidFill>
                <a:latin typeface="Arial"/>
                <a:ea typeface="+mn-ea"/>
                <a:cs typeface="+mn-cs"/>
              </a:defRPr>
            </a:lvl8pPr>
            <a:lvl9pPr marL="3657600" algn="l" defTabSz="914400" rtl="0" eaLnBrk="1" latinLnBrk="0" hangingPunct="1">
              <a:defRPr sz="3000" kern="1200">
                <a:solidFill>
                  <a:schemeClr val="tx1"/>
                </a:solidFill>
                <a:latin typeface="Arial"/>
                <a:ea typeface="+mn-ea"/>
                <a:cs typeface="+mn-cs"/>
              </a:defRPr>
            </a:lvl9pPr>
          </a:lstStyle>
          <a:p>
            <a:pPr algn="ctr">
              <a:defRPr/>
            </a:pPr>
            <a:r>
              <a:rPr lang="en-US" sz="4200" b="1" dirty="0">
                <a:solidFill>
                  <a:srgbClr val="4B4B4B"/>
                </a:solidFill>
                <a:latin typeface="Open Sans" panose="020B0606030504020204" pitchFamily="34" charset="0"/>
                <a:ea typeface="Open Sans" panose="020B0606030504020204" pitchFamily="34" charset="0"/>
                <a:cs typeface="Open Sans" panose="020B0606030504020204" pitchFamily="34" charset="0"/>
              </a:rPr>
              <a:t>GUEYE Khadidiatou</a:t>
            </a:r>
            <a:r>
              <a:rPr lang="en-US" sz="4200" dirty="0">
                <a:solidFill>
                  <a:srgbClr val="4B4B4B"/>
                </a:solidFill>
                <a:latin typeface="Open Sans" panose="020B0606030504020204" pitchFamily="34" charset="0"/>
                <a:ea typeface="Open Sans" panose="020B0606030504020204" pitchFamily="34" charset="0"/>
                <a:cs typeface="Open Sans" panose="020B0606030504020204" pitchFamily="34" charset="0"/>
              </a:rPr>
              <a:t>, SYLLA PM, DIAGNE A, DIOP NR, FALL PMD, IBOUROI H, SARR NA, TINE EA, KAYA M, DIOP IB</a:t>
            </a:r>
          </a:p>
        </p:txBody>
      </p:sp>
      <p:sp>
        <p:nvSpPr>
          <p:cNvPr id="2056" name="Text Box 59"/>
          <p:cNvSpPr txBox="1">
            <a:spLocks noChangeArrowheads="1"/>
          </p:cNvSpPr>
          <p:nvPr/>
        </p:nvSpPr>
        <p:spPr bwMode="auto">
          <a:xfrm>
            <a:off x="859221" y="6241849"/>
            <a:ext cx="14914180" cy="707886"/>
          </a:xfrm>
          <a:prstGeom prst="rect">
            <a:avLst/>
          </a:prstGeom>
          <a:solidFill>
            <a:schemeClr val="accent1"/>
          </a:solidFill>
          <a:ln>
            <a:noFill/>
          </a:ln>
        </p:spPr>
        <p:txBody>
          <a:bodyPr anchor="ctr">
            <a:spAutoFit/>
          </a:bodyPr>
          <a:lstStyle>
            <a:defPPr>
              <a:defRPr kern="1200"/>
            </a:defPPr>
            <a:lvl1pPr eaLnBrk="0" hangingPunct="0">
              <a:defRPr sz="2400">
                <a:solidFill>
                  <a:schemeClr val="tx1"/>
                </a:solidFill>
                <a:latin typeface="Arial"/>
              </a:defRPr>
            </a:lvl1pPr>
            <a:lvl2pPr marL="742950" indent="-285750" eaLnBrk="0" hangingPunct="0">
              <a:defRPr sz="2400">
                <a:solidFill>
                  <a:schemeClr val="tx1"/>
                </a:solidFill>
                <a:latin typeface="Arial"/>
              </a:defRPr>
            </a:lvl2pPr>
            <a:lvl3pPr marL="1143000" indent="-228600" eaLnBrk="0" hangingPunct="0">
              <a:defRPr sz="2400">
                <a:solidFill>
                  <a:schemeClr val="tx1"/>
                </a:solidFill>
                <a:latin typeface="Arial"/>
              </a:defRPr>
            </a:lvl3pPr>
            <a:lvl4pPr marL="1600200" indent="-228600" eaLnBrk="0" hangingPunct="0">
              <a:defRPr sz="2400">
                <a:solidFill>
                  <a:schemeClr val="tx1"/>
                </a:solidFill>
                <a:latin typeface="Arial"/>
              </a:defRPr>
            </a:lvl4pPr>
            <a:lvl5pPr marL="2057400" indent="-228600" eaLnBrk="0" hangingPunct="0">
              <a:defRPr sz="2400">
                <a:solidFill>
                  <a:schemeClr val="tx1"/>
                </a:solidFill>
                <a:latin typeface="Arial"/>
              </a:defRPr>
            </a:lvl5pPr>
            <a:lvl6pPr marL="2514600" indent="-228600" eaLnBrk="0" fontAlgn="base" hangingPunct="0">
              <a:spcBef>
                <a:spcPct val="0"/>
              </a:spcBef>
              <a:spcAft>
                <a:spcPct val="0"/>
              </a:spcAft>
              <a:defRPr sz="2400">
                <a:solidFill>
                  <a:schemeClr val="tx1"/>
                </a:solidFill>
                <a:latin typeface="Arial"/>
              </a:defRPr>
            </a:lvl6pPr>
            <a:lvl7pPr marL="2971800" indent="-228600" eaLnBrk="0" fontAlgn="base" hangingPunct="0">
              <a:spcBef>
                <a:spcPct val="0"/>
              </a:spcBef>
              <a:spcAft>
                <a:spcPct val="0"/>
              </a:spcAft>
              <a:defRPr sz="2400">
                <a:solidFill>
                  <a:schemeClr val="tx1"/>
                </a:solidFill>
                <a:latin typeface="Arial"/>
              </a:defRPr>
            </a:lvl7pPr>
            <a:lvl8pPr marL="3429000" indent="-228600" eaLnBrk="0" fontAlgn="base" hangingPunct="0">
              <a:spcBef>
                <a:spcPct val="0"/>
              </a:spcBef>
              <a:spcAft>
                <a:spcPct val="0"/>
              </a:spcAft>
              <a:defRPr sz="2400">
                <a:solidFill>
                  <a:schemeClr val="tx1"/>
                </a:solidFill>
                <a:latin typeface="Arial"/>
              </a:defRPr>
            </a:lvl8pPr>
            <a:lvl9pPr marL="3886200" indent="-228600" eaLnBrk="0" fontAlgn="base" hangingPunct="0">
              <a:spcBef>
                <a:spcPct val="0"/>
              </a:spcBef>
              <a:spcAft>
                <a:spcPct val="0"/>
              </a:spcAft>
              <a:defRPr sz="2400">
                <a:solidFill>
                  <a:schemeClr val="tx1"/>
                </a:solidFill>
                <a:latin typeface="Arial"/>
              </a:defRPr>
            </a:lvl9pPr>
          </a:lstStyle>
          <a:p>
            <a:pPr algn="ctr" eaLnBrk="1" hangingPunct="1">
              <a:spcBef>
                <a:spcPct val="50000"/>
              </a:spcBef>
            </a:pPr>
            <a:r>
              <a:rPr lang="en-US" sz="4000" dirty="0">
                <a:solidFill>
                  <a:schemeClr val="bg1"/>
                </a:solidFill>
                <a:latin typeface="Bree Serif" panose="02000503040000020004" pitchFamily="2" charset="0"/>
                <a:cs typeface="Calibri" panose="020F0502020204030204" pitchFamily="34" charset="0"/>
              </a:rPr>
              <a:t>Introduction</a:t>
            </a:r>
          </a:p>
        </p:txBody>
      </p:sp>
      <p:sp>
        <p:nvSpPr>
          <p:cNvPr id="27" name="Text Box 59">
            <a:extLst>
              <a:ext uri="{FF2B5EF4-FFF2-40B4-BE49-F238E27FC236}">
                <a16:creationId xmlns:a16="http://schemas.microsoft.com/office/drawing/2014/main" id="{7ABC953D-A891-4F1F-BD24-179EA2553B27}"/>
              </a:ext>
            </a:extLst>
          </p:cNvPr>
          <p:cNvSpPr txBox="1">
            <a:spLocks noChangeArrowheads="1"/>
          </p:cNvSpPr>
          <p:nvPr/>
        </p:nvSpPr>
        <p:spPr bwMode="auto">
          <a:xfrm>
            <a:off x="685800" y="14962635"/>
            <a:ext cx="14914180" cy="822960"/>
          </a:xfrm>
          <a:prstGeom prst="rect">
            <a:avLst/>
          </a:prstGeom>
          <a:solidFill>
            <a:schemeClr val="accent1"/>
          </a:solidFill>
          <a:ln>
            <a:noFill/>
          </a:ln>
        </p:spPr>
        <p:txBody>
          <a:bodyPr anchor="ctr">
            <a:noAutofit/>
          </a:bodyPr>
          <a:lstStyle>
            <a:defPPr>
              <a:defRPr kern="1200"/>
            </a:defPPr>
            <a:lvl1pPr eaLnBrk="0" hangingPunct="0">
              <a:defRPr sz="2400">
                <a:solidFill>
                  <a:schemeClr val="tx1"/>
                </a:solidFill>
                <a:latin typeface="Arial"/>
              </a:defRPr>
            </a:lvl1pPr>
            <a:lvl2pPr marL="742950" indent="-285750" eaLnBrk="0" hangingPunct="0">
              <a:defRPr sz="2400">
                <a:solidFill>
                  <a:schemeClr val="tx1"/>
                </a:solidFill>
                <a:latin typeface="Arial"/>
              </a:defRPr>
            </a:lvl2pPr>
            <a:lvl3pPr marL="1143000" indent="-228600" eaLnBrk="0" hangingPunct="0">
              <a:defRPr sz="2400">
                <a:solidFill>
                  <a:schemeClr val="tx1"/>
                </a:solidFill>
                <a:latin typeface="Arial"/>
              </a:defRPr>
            </a:lvl3pPr>
            <a:lvl4pPr marL="1600200" indent="-228600" eaLnBrk="0" hangingPunct="0">
              <a:defRPr sz="2400">
                <a:solidFill>
                  <a:schemeClr val="tx1"/>
                </a:solidFill>
                <a:latin typeface="Arial"/>
              </a:defRPr>
            </a:lvl4pPr>
            <a:lvl5pPr marL="2057400" indent="-228600" eaLnBrk="0" hangingPunct="0">
              <a:defRPr sz="2400">
                <a:solidFill>
                  <a:schemeClr val="tx1"/>
                </a:solidFill>
                <a:latin typeface="Arial"/>
              </a:defRPr>
            </a:lvl5pPr>
            <a:lvl6pPr marL="2514600" indent="-228600" eaLnBrk="0" fontAlgn="base" hangingPunct="0">
              <a:spcBef>
                <a:spcPct val="0"/>
              </a:spcBef>
              <a:spcAft>
                <a:spcPct val="0"/>
              </a:spcAft>
              <a:defRPr sz="2400">
                <a:solidFill>
                  <a:schemeClr val="tx1"/>
                </a:solidFill>
                <a:latin typeface="Arial"/>
              </a:defRPr>
            </a:lvl6pPr>
            <a:lvl7pPr marL="2971800" indent="-228600" eaLnBrk="0" fontAlgn="base" hangingPunct="0">
              <a:spcBef>
                <a:spcPct val="0"/>
              </a:spcBef>
              <a:spcAft>
                <a:spcPct val="0"/>
              </a:spcAft>
              <a:defRPr sz="2400">
                <a:solidFill>
                  <a:schemeClr val="tx1"/>
                </a:solidFill>
                <a:latin typeface="Arial"/>
              </a:defRPr>
            </a:lvl7pPr>
            <a:lvl8pPr marL="3429000" indent="-228600" eaLnBrk="0" fontAlgn="base" hangingPunct="0">
              <a:spcBef>
                <a:spcPct val="0"/>
              </a:spcBef>
              <a:spcAft>
                <a:spcPct val="0"/>
              </a:spcAft>
              <a:defRPr sz="2400">
                <a:solidFill>
                  <a:schemeClr val="tx1"/>
                </a:solidFill>
                <a:latin typeface="Arial"/>
              </a:defRPr>
            </a:lvl8pPr>
            <a:lvl9pPr marL="3886200" indent="-228600" eaLnBrk="0" fontAlgn="base" hangingPunct="0">
              <a:spcBef>
                <a:spcPct val="0"/>
              </a:spcBef>
              <a:spcAft>
                <a:spcPct val="0"/>
              </a:spcAft>
              <a:defRPr sz="2400">
                <a:solidFill>
                  <a:schemeClr val="tx1"/>
                </a:solidFill>
                <a:latin typeface="Arial"/>
              </a:defRPr>
            </a:lvl9pPr>
          </a:lstStyle>
          <a:p>
            <a:pPr algn="ctr" eaLnBrk="1" hangingPunct="1">
              <a:spcBef>
                <a:spcPct val="50000"/>
              </a:spcBef>
            </a:pPr>
            <a:r>
              <a:rPr lang="en-US" sz="3600" dirty="0">
                <a:solidFill>
                  <a:schemeClr val="bg1"/>
                </a:solidFill>
                <a:latin typeface="Bree Serif" panose="02000503040000020004" pitchFamily="2" charset="0"/>
                <a:cs typeface="Calibri" panose="020F0502020204030204" pitchFamily="34" charset="0"/>
              </a:rPr>
              <a:t>Observation</a:t>
            </a:r>
          </a:p>
        </p:txBody>
      </p:sp>
      <p:sp>
        <p:nvSpPr>
          <p:cNvPr id="33" name="Text Box 59">
            <a:extLst>
              <a:ext uri="{FF2B5EF4-FFF2-40B4-BE49-F238E27FC236}">
                <a16:creationId xmlns:a16="http://schemas.microsoft.com/office/drawing/2014/main" id="{793F7B3F-B459-40A5-B742-08A8001C931E}"/>
              </a:ext>
            </a:extLst>
          </p:cNvPr>
          <p:cNvSpPr txBox="1">
            <a:spLocks noChangeArrowheads="1"/>
          </p:cNvSpPr>
          <p:nvPr/>
        </p:nvSpPr>
        <p:spPr bwMode="auto">
          <a:xfrm>
            <a:off x="16764000" y="22380303"/>
            <a:ext cx="14914180" cy="822960"/>
          </a:xfrm>
          <a:prstGeom prst="rect">
            <a:avLst/>
          </a:prstGeom>
          <a:solidFill>
            <a:schemeClr val="accent1"/>
          </a:solidFill>
          <a:ln>
            <a:noFill/>
          </a:ln>
        </p:spPr>
        <p:txBody>
          <a:bodyPr anchor="ctr">
            <a:noAutofit/>
          </a:bodyPr>
          <a:lstStyle>
            <a:defPPr>
              <a:defRPr kern="1200"/>
            </a:defPPr>
            <a:lvl1pPr eaLnBrk="0" hangingPunct="0">
              <a:defRPr sz="2400">
                <a:solidFill>
                  <a:schemeClr val="tx1"/>
                </a:solidFill>
                <a:latin typeface="Arial"/>
              </a:defRPr>
            </a:lvl1pPr>
            <a:lvl2pPr marL="742950" indent="-285750" eaLnBrk="0" hangingPunct="0">
              <a:defRPr sz="2400">
                <a:solidFill>
                  <a:schemeClr val="tx1"/>
                </a:solidFill>
                <a:latin typeface="Arial"/>
              </a:defRPr>
            </a:lvl2pPr>
            <a:lvl3pPr marL="1143000" indent="-228600" eaLnBrk="0" hangingPunct="0">
              <a:defRPr sz="2400">
                <a:solidFill>
                  <a:schemeClr val="tx1"/>
                </a:solidFill>
                <a:latin typeface="Arial"/>
              </a:defRPr>
            </a:lvl3pPr>
            <a:lvl4pPr marL="1600200" indent="-228600" eaLnBrk="0" hangingPunct="0">
              <a:defRPr sz="2400">
                <a:solidFill>
                  <a:schemeClr val="tx1"/>
                </a:solidFill>
                <a:latin typeface="Arial"/>
              </a:defRPr>
            </a:lvl4pPr>
            <a:lvl5pPr marL="2057400" indent="-228600" eaLnBrk="0" hangingPunct="0">
              <a:defRPr sz="2400">
                <a:solidFill>
                  <a:schemeClr val="tx1"/>
                </a:solidFill>
                <a:latin typeface="Arial"/>
              </a:defRPr>
            </a:lvl5pPr>
            <a:lvl6pPr marL="2514600" indent="-228600" eaLnBrk="0" fontAlgn="base" hangingPunct="0">
              <a:spcBef>
                <a:spcPct val="0"/>
              </a:spcBef>
              <a:spcAft>
                <a:spcPct val="0"/>
              </a:spcAft>
              <a:defRPr sz="2400">
                <a:solidFill>
                  <a:schemeClr val="tx1"/>
                </a:solidFill>
                <a:latin typeface="Arial"/>
              </a:defRPr>
            </a:lvl6pPr>
            <a:lvl7pPr marL="2971800" indent="-228600" eaLnBrk="0" fontAlgn="base" hangingPunct="0">
              <a:spcBef>
                <a:spcPct val="0"/>
              </a:spcBef>
              <a:spcAft>
                <a:spcPct val="0"/>
              </a:spcAft>
              <a:defRPr sz="2400">
                <a:solidFill>
                  <a:schemeClr val="tx1"/>
                </a:solidFill>
                <a:latin typeface="Arial"/>
              </a:defRPr>
            </a:lvl7pPr>
            <a:lvl8pPr marL="3429000" indent="-228600" eaLnBrk="0" fontAlgn="base" hangingPunct="0">
              <a:spcBef>
                <a:spcPct val="0"/>
              </a:spcBef>
              <a:spcAft>
                <a:spcPct val="0"/>
              </a:spcAft>
              <a:defRPr sz="2400">
                <a:solidFill>
                  <a:schemeClr val="tx1"/>
                </a:solidFill>
                <a:latin typeface="Arial"/>
              </a:defRPr>
            </a:lvl8pPr>
            <a:lvl9pPr marL="3886200" indent="-228600" eaLnBrk="0" fontAlgn="base" hangingPunct="0">
              <a:spcBef>
                <a:spcPct val="0"/>
              </a:spcBef>
              <a:spcAft>
                <a:spcPct val="0"/>
              </a:spcAft>
              <a:defRPr sz="2400">
                <a:solidFill>
                  <a:schemeClr val="tx1"/>
                </a:solidFill>
                <a:latin typeface="Arial"/>
              </a:defRPr>
            </a:lvl9pPr>
          </a:lstStyle>
          <a:p>
            <a:pPr algn="ctr" eaLnBrk="1" hangingPunct="1">
              <a:spcBef>
                <a:spcPct val="50000"/>
              </a:spcBef>
            </a:pPr>
            <a:r>
              <a:rPr lang="en-US" sz="3600">
                <a:solidFill>
                  <a:schemeClr val="bg1"/>
                </a:solidFill>
                <a:latin typeface="Bree Serif" panose="02000503040000020004" pitchFamily="2" charset="0"/>
                <a:cs typeface="Calibri" panose="020F0502020204030204" pitchFamily="34" charset="0"/>
              </a:rPr>
              <a:t>Conclusion</a:t>
            </a:r>
          </a:p>
        </p:txBody>
      </p:sp>
      <p:sp>
        <p:nvSpPr>
          <p:cNvPr id="16" name="TextBox 15">
            <a:extLst>
              <a:ext uri="{FF2B5EF4-FFF2-40B4-BE49-F238E27FC236}">
                <a16:creationId xmlns:a16="http://schemas.microsoft.com/office/drawing/2014/main" id="{EC79B840-1651-4076-B50F-94BA0C125400}"/>
              </a:ext>
            </a:extLst>
          </p:cNvPr>
          <p:cNvSpPr txBox="1"/>
          <p:nvPr/>
        </p:nvSpPr>
        <p:spPr>
          <a:xfrm>
            <a:off x="859221" y="7237774"/>
            <a:ext cx="14914180" cy="7848302"/>
          </a:xfrm>
          <a:prstGeom prst="rect">
            <a:avLst/>
          </a:prstGeom>
          <a:noFill/>
        </p:spPr>
        <p:txBody>
          <a:bodyPr wrap="square" rtlCol="0">
            <a:spAutoFit/>
          </a:bodyPr>
          <a:lstStyle>
            <a:defPPr>
              <a:defRPr kern="1200"/>
            </a:defPPr>
          </a:lstStyle>
          <a:p>
            <a:r>
              <a:rPr lang="fr-FR" sz="4000" dirty="0">
                <a:effectLst/>
                <a:latin typeface="Abadi" panose="020B0604020104020204" pitchFamily="34" charset="0"/>
                <a:ea typeface="Times New Roman" panose="02020603050405020304" pitchFamily="18" charset="0"/>
              </a:rPr>
              <a:t>Les anomalies congénitales des valves semi-lunaires décrites impliquent le plus souvent la bicuspidie ou l’</a:t>
            </a:r>
            <a:r>
              <a:rPr lang="fr-FR" sz="4000" dirty="0" err="1">
                <a:effectLst/>
                <a:latin typeface="Abadi" panose="020B0604020104020204" pitchFamily="34" charset="0"/>
                <a:ea typeface="Times New Roman" panose="02020603050405020304" pitchFamily="18" charset="0"/>
              </a:rPr>
              <a:t>unicuspidie</a:t>
            </a:r>
            <a:r>
              <a:rPr lang="fr-FR" sz="4000" dirty="0">
                <a:effectLst/>
                <a:latin typeface="Abadi" panose="020B0604020104020204" pitchFamily="34" charset="0"/>
                <a:ea typeface="Times New Roman" panose="02020603050405020304" pitchFamily="18" charset="0"/>
              </a:rPr>
              <a:t>. La </a:t>
            </a:r>
            <a:r>
              <a:rPr lang="fr-FR" sz="4000" dirty="0" err="1">
                <a:effectLst/>
                <a:latin typeface="Abadi" panose="020B0604020104020204" pitchFamily="34" charset="0"/>
                <a:ea typeface="Times New Roman" panose="02020603050405020304" pitchFamily="18" charset="0"/>
              </a:rPr>
              <a:t>quadricuspidie</a:t>
            </a:r>
            <a:r>
              <a:rPr lang="fr-FR" sz="4000" dirty="0">
                <a:effectLst/>
                <a:latin typeface="Abadi" panose="020B0604020104020204" pitchFamily="34" charset="0"/>
                <a:ea typeface="Times New Roman" panose="02020603050405020304" pitchFamily="18" charset="0"/>
              </a:rPr>
              <a:t> pulmonaire est rare, </a:t>
            </a:r>
            <a:r>
              <a:rPr lang="fr-FR" sz="4000" dirty="0">
                <a:solidFill>
                  <a:srgbClr val="2A2A2A"/>
                </a:solidFill>
                <a:effectLst/>
                <a:latin typeface="Abadi" panose="020B0604020104020204" pitchFamily="34" charset="0"/>
                <a:ea typeface="Times New Roman" panose="02020603050405020304" pitchFamily="18" charset="0"/>
              </a:rPr>
              <a:t>survenant chez environ 0,021 % </a:t>
            </a:r>
            <a:r>
              <a:rPr lang="fr-FR" sz="4000" b="1" dirty="0">
                <a:solidFill>
                  <a:srgbClr val="2A2A2A"/>
                </a:solidFill>
                <a:effectLst/>
                <a:latin typeface="Abadi" panose="020B0604020104020204" pitchFamily="34" charset="0"/>
                <a:ea typeface="Times New Roman" panose="02020603050405020304" pitchFamily="18" charset="0"/>
              </a:rPr>
              <a:t>[1,2]</a:t>
            </a:r>
            <a:r>
              <a:rPr lang="fr-FR" sz="4000" dirty="0">
                <a:solidFill>
                  <a:srgbClr val="2A2A2A"/>
                </a:solidFill>
                <a:effectLst/>
                <a:latin typeface="Abadi" panose="020B0604020104020204" pitchFamily="34" charset="0"/>
                <a:ea typeface="Times New Roman" panose="02020603050405020304" pitchFamily="18" charset="0"/>
              </a:rPr>
              <a:t> de la population et parfois paucisymptomatique surtout lorsqu’elle est isolée. La plupart des cas sont de découverte fortuite au décours d’une intervention chirurgicale ou lors d’un examen nécropsique </a:t>
            </a:r>
            <a:r>
              <a:rPr lang="fr-FR" sz="4000" b="1" dirty="0">
                <a:solidFill>
                  <a:srgbClr val="2A2A2A"/>
                </a:solidFill>
                <a:effectLst/>
                <a:latin typeface="Abadi" panose="020B0604020104020204" pitchFamily="34" charset="0"/>
                <a:ea typeface="Times New Roman" panose="02020603050405020304" pitchFamily="18" charset="0"/>
              </a:rPr>
              <a:t>[3]</a:t>
            </a:r>
            <a:r>
              <a:rPr lang="fr-FR" sz="4000" dirty="0">
                <a:solidFill>
                  <a:srgbClr val="2A2A2A"/>
                </a:solidFill>
                <a:effectLst/>
                <a:latin typeface="Abadi" panose="020B0604020104020204" pitchFamily="34" charset="0"/>
                <a:ea typeface="Times New Roman" panose="02020603050405020304" pitchFamily="18" charset="0"/>
              </a:rPr>
              <a:t>. La prévalence exacte de la double discordance (DD) n'est pas facilement déterminée, car elle peut varier selon les populations et les régions géographiques. Elle représente environ 5 % des cardiopathies congénitales </a:t>
            </a:r>
            <a:r>
              <a:rPr lang="fr-FR" sz="4000" dirty="0" err="1">
                <a:solidFill>
                  <a:srgbClr val="2A2A2A"/>
                </a:solidFill>
                <a:effectLst/>
                <a:latin typeface="Abadi" panose="020B0604020104020204" pitchFamily="34" charset="0"/>
                <a:ea typeface="Times New Roman" panose="02020603050405020304" pitchFamily="18" charset="0"/>
              </a:rPr>
              <a:t>congénitales</a:t>
            </a:r>
            <a:r>
              <a:rPr lang="fr-FR" sz="4000" dirty="0">
                <a:solidFill>
                  <a:srgbClr val="2A2A2A"/>
                </a:solidFill>
                <a:effectLst/>
                <a:latin typeface="Abadi" panose="020B0604020104020204" pitchFamily="34" charset="0"/>
                <a:ea typeface="Times New Roman" panose="02020603050405020304" pitchFamily="18" charset="0"/>
              </a:rPr>
              <a:t>. Nous rapportons l’association rare d’une valve pulmonaire quadricuspide et d’une double discordance. </a:t>
            </a:r>
            <a:endParaRPr lang="fr-FR" sz="4000" dirty="0">
              <a:effectLst/>
              <a:latin typeface="Abadi" panose="020B0604020104020204" pitchFamily="34" charset="0"/>
              <a:ea typeface="Calibri" panose="020F0502020204030204" pitchFamily="34" charset="0"/>
            </a:endParaRPr>
          </a:p>
          <a:p>
            <a:pPr algn="l"/>
            <a:r>
              <a:rPr lang="en-US" dirty="0">
                <a:latin typeface="Open Sans" panose="020B0606030504020204" pitchFamily="34" charset="0"/>
                <a:ea typeface="Open Sans" panose="020B0606030504020204" pitchFamily="34" charset="0"/>
                <a:cs typeface="Open Sans" panose="020B0606030504020204" pitchFamily="34" charset="0"/>
              </a:rPr>
              <a:t>.</a:t>
            </a:r>
          </a:p>
        </p:txBody>
      </p:sp>
      <p:sp>
        <p:nvSpPr>
          <p:cNvPr id="30" name="TextBox 29">
            <a:extLst>
              <a:ext uri="{FF2B5EF4-FFF2-40B4-BE49-F238E27FC236}">
                <a16:creationId xmlns:a16="http://schemas.microsoft.com/office/drawing/2014/main" id="{DB4E3021-83FD-4CCD-BFC5-623708AC1DEC}"/>
              </a:ext>
            </a:extLst>
          </p:cNvPr>
          <p:cNvSpPr txBox="1"/>
          <p:nvPr/>
        </p:nvSpPr>
        <p:spPr>
          <a:xfrm>
            <a:off x="17089820" y="38348869"/>
            <a:ext cx="14914180" cy="461665"/>
          </a:xfrm>
          <a:prstGeom prst="rect">
            <a:avLst/>
          </a:prstGeom>
          <a:noFill/>
        </p:spPr>
        <p:txBody>
          <a:bodyPr wrap="square" rtlCol="0">
            <a:spAutoFit/>
          </a:bodyPr>
          <a:lstStyle>
            <a:defPPr>
              <a:defRPr kern="1200"/>
            </a:defPPr>
          </a:lstStyle>
          <a:p>
            <a:r>
              <a:rPr lang="en-US" dirty="0">
                <a:latin typeface="Open Sans" panose="020B0606030504020204" pitchFamily="34" charset="0"/>
                <a:ea typeface="Open Sans" panose="020B0606030504020204" pitchFamily="34" charset="0"/>
                <a:cs typeface="Open Sans" panose="020B0606030504020204" pitchFamily="34" charset="0"/>
              </a:rPr>
              <a:t>.</a:t>
            </a:r>
          </a:p>
        </p:txBody>
      </p:sp>
      <p:sp>
        <p:nvSpPr>
          <p:cNvPr id="219" name="TextBox 218">
            <a:extLst>
              <a:ext uri="{FF2B5EF4-FFF2-40B4-BE49-F238E27FC236}">
                <a16:creationId xmlns:a16="http://schemas.microsoft.com/office/drawing/2014/main" id="{CEEF555C-8AFE-4E63-8D3C-F7DCE2BAF914}"/>
              </a:ext>
            </a:extLst>
          </p:cNvPr>
          <p:cNvSpPr txBox="1"/>
          <p:nvPr/>
        </p:nvSpPr>
        <p:spPr>
          <a:xfrm>
            <a:off x="685800" y="15983292"/>
            <a:ext cx="15087601" cy="30890508"/>
          </a:xfrm>
          <a:prstGeom prst="rect">
            <a:avLst/>
          </a:prstGeom>
          <a:noFill/>
        </p:spPr>
        <p:txBody>
          <a:bodyPr wrap="square" rtlCol="0">
            <a:spAutoFit/>
          </a:bodyPr>
          <a:lstStyle>
            <a:defPPr>
              <a:defRPr kern="1200"/>
            </a:defPPr>
          </a:lstStyle>
          <a:p>
            <a:pPr marL="635" indent="-1905">
              <a:spcAft>
                <a:spcPts val="800"/>
              </a:spcAft>
            </a:pPr>
            <a:r>
              <a:rPr lang="fr-FR" sz="4000" dirty="0">
                <a:effectLst/>
                <a:latin typeface="Abadi" panose="020B0604020104020204" pitchFamily="34" charset="0"/>
                <a:ea typeface="Times New Roman" panose="02020603050405020304" pitchFamily="18" charset="0"/>
              </a:rPr>
              <a:t>M.W. est un homme âgé de 19 ans qui avait consulté depuis plusieurs années dans une structure hospitalière pour des syncopes à répétition évoluant depuis l’âge de 8 ans. Un électrocardiogramme (ECG) aurait été réalisé revenu un faveur d’un flutter atrial à réponse ventriculaire rapide et aurait bénéficié d’un traitement anticoagulant. Devant l’amélioration de la symptomatologie, il fut perdu de vue. Il consulta à nouveau dans notre structure pour une dyspnée d’effort évoluant depuis 4 ans. </a:t>
            </a:r>
            <a:endParaRPr lang="fr-FR" sz="4000" dirty="0">
              <a:effectLst/>
              <a:latin typeface="Abadi" panose="020B0604020104020204" pitchFamily="34" charset="0"/>
              <a:ea typeface="Calibri" panose="020F0502020204030204" pitchFamily="34" charset="0"/>
            </a:endParaRPr>
          </a:p>
          <a:p>
            <a:pPr marL="635" indent="-1905">
              <a:spcAft>
                <a:spcPts val="800"/>
              </a:spcAft>
            </a:pPr>
            <a:r>
              <a:rPr lang="fr-FR" sz="4000" dirty="0">
                <a:effectLst/>
                <a:latin typeface="Abadi" panose="020B0604020104020204" pitchFamily="34" charset="0"/>
                <a:ea typeface="Times New Roman" panose="02020603050405020304" pitchFamily="18" charset="0"/>
              </a:rPr>
              <a:t>Les constantes hémodynamiques étaient normales en dehors d’une cachexie avec un BMI à 14,53 kg/m². L’oxymétrie de pouls était de 99% à l’air ambiant. </a:t>
            </a:r>
            <a:endParaRPr lang="fr-FR" sz="4000" dirty="0">
              <a:effectLst/>
              <a:latin typeface="Abadi" panose="020B0604020104020204" pitchFamily="34" charset="0"/>
              <a:ea typeface="Calibri" panose="020F0502020204030204" pitchFamily="34" charset="0"/>
            </a:endParaRPr>
          </a:p>
          <a:p>
            <a:pPr marL="635" indent="-1905">
              <a:spcAft>
                <a:spcPts val="800"/>
              </a:spcAft>
            </a:pPr>
            <a:r>
              <a:rPr lang="fr-FR" sz="4000" dirty="0">
                <a:effectLst/>
                <a:latin typeface="Abadi" panose="020B0604020104020204" pitchFamily="34" charset="0"/>
                <a:ea typeface="Times New Roman" panose="02020603050405020304" pitchFamily="18" charset="0"/>
              </a:rPr>
              <a:t>Le faciès était normal et l’auscultation cardiopulmonaire retrouvait essentiellement un éclat du B2 pulmonaire et un souffle diastolique latérosternal droit 2/6. </a:t>
            </a:r>
            <a:endParaRPr lang="fr-FR" sz="4000" dirty="0">
              <a:effectLst/>
              <a:latin typeface="Abadi" panose="020B0604020104020204" pitchFamily="34" charset="0"/>
              <a:ea typeface="Calibri" panose="020F0502020204030204" pitchFamily="34" charset="0"/>
            </a:endParaRPr>
          </a:p>
          <a:p>
            <a:pPr marL="635" indent="-1905">
              <a:spcAft>
                <a:spcPts val="800"/>
              </a:spcAft>
            </a:pPr>
            <a:r>
              <a:rPr lang="fr-FR" sz="4000" dirty="0">
                <a:effectLst/>
                <a:latin typeface="Abadi" panose="020B0604020104020204" pitchFamily="34" charset="0"/>
                <a:ea typeface="Times New Roman" panose="02020603050405020304" pitchFamily="18" charset="0"/>
              </a:rPr>
              <a:t>Un ECG de surface a été réalisé objectivant un rythme sinusal, une déviation axiale droite, des ondes q en inférieur et des ondes T négatives et profondes de V1 à V6 et en DI-</a:t>
            </a:r>
            <a:r>
              <a:rPr lang="fr-FR" sz="4000" dirty="0" err="1">
                <a:effectLst/>
                <a:latin typeface="Abadi" panose="020B0604020104020204" pitchFamily="34" charset="0"/>
                <a:ea typeface="Times New Roman" panose="02020603050405020304" pitchFamily="18" charset="0"/>
              </a:rPr>
              <a:t>avL</a:t>
            </a:r>
            <a:r>
              <a:rPr lang="fr-FR" sz="4000" dirty="0">
                <a:effectLst/>
                <a:latin typeface="Abadi" panose="020B0604020104020204" pitchFamily="34" charset="0"/>
                <a:ea typeface="Times New Roman" panose="02020603050405020304" pitchFamily="18" charset="0"/>
              </a:rPr>
              <a:t>, une surcharge ventriculaire droite. </a:t>
            </a:r>
          </a:p>
          <a:p>
            <a:pPr marL="635" indent="-1905">
              <a:spcAft>
                <a:spcPts val="800"/>
              </a:spcAft>
            </a:pPr>
            <a:r>
              <a:rPr lang="fr-FR" sz="4000" dirty="0">
                <a:effectLst/>
                <a:latin typeface="Abadi" panose="020B0604020104020204" pitchFamily="34" charset="0"/>
                <a:ea typeface="Times New Roman" panose="02020603050405020304" pitchFamily="18" charset="0"/>
              </a:rPr>
              <a:t>L’échocardiographie transthoracique (ETT) retrouvait une aorte abdominale à gauche, une veine cave inférieure à droite avec des retours veineux systémiques normaux. L’oreillette droite communiquait avec un ventricule lisse et morphologiquement gauche. De ce ventricule s’insérait une valve auriculoventriculaire haute, avec des attaches septales et qui se prolongeait par une auricule ayant un aspect de doigt de gant. L’oreillette gauche, d’où s’abouchaient les veines pulmonaires, communiquait avec un ventricule trabéculé, de morphologie droite avec une bandelette modératrice. </a:t>
            </a:r>
            <a:endParaRPr lang="fr-FR" sz="3200" dirty="0">
              <a:effectLst/>
              <a:latin typeface="Abadi" panose="020B0604020104020204" pitchFamily="34" charset="0"/>
              <a:ea typeface="Calibri" panose="020F0502020204030204" pitchFamily="34" charset="0"/>
            </a:endParaRPr>
          </a:p>
          <a:p>
            <a:pPr marL="635" indent="-1905">
              <a:spcAft>
                <a:spcPts val="800"/>
              </a:spcAft>
            </a:pPr>
            <a:r>
              <a:rPr lang="fr-FR" sz="4000" dirty="0">
                <a:effectLst/>
                <a:latin typeface="Abadi" panose="020B0604020104020204" pitchFamily="34" charset="0"/>
                <a:ea typeface="Times New Roman" panose="02020603050405020304" pitchFamily="18" charset="0"/>
              </a:rPr>
              <a:t>On retrouvait par ailleurs une communication interventriculaire (CIV) </a:t>
            </a:r>
            <a:r>
              <a:rPr lang="fr-FR" sz="4000" b="1" dirty="0">
                <a:effectLst/>
                <a:latin typeface="Abadi" panose="020B0604020104020204" pitchFamily="34" charset="0"/>
                <a:ea typeface="Times New Roman" panose="02020603050405020304" pitchFamily="18" charset="0"/>
              </a:rPr>
              <a:t>(figures1 et 4)</a:t>
            </a:r>
            <a:r>
              <a:rPr lang="fr-FR" sz="4000" dirty="0">
                <a:effectLst/>
                <a:latin typeface="Abadi" panose="020B0604020104020204" pitchFamily="34" charset="0"/>
                <a:ea typeface="Times New Roman" panose="02020603050405020304" pitchFamily="18" charset="0"/>
              </a:rPr>
              <a:t>. </a:t>
            </a:r>
          </a:p>
          <a:p>
            <a:pPr marL="635" indent="-1905">
              <a:spcAft>
                <a:spcPts val="800"/>
              </a:spcAft>
            </a:pPr>
            <a:r>
              <a:rPr lang="fr-FR" sz="4000" dirty="0">
                <a:effectLst/>
                <a:latin typeface="Abadi" panose="020B0604020104020204" pitchFamily="34" charset="0"/>
                <a:ea typeface="Times New Roman" panose="02020603050405020304" pitchFamily="18" charset="0"/>
              </a:rPr>
              <a:t>L’ETT retrouvait une aorte abdominale à gauche, une veine cave inférieure à droite avec des retours veineux systémiques normaux. L’oreillette droite communiquait avec un ventricule lisse et morphologiquement gauche. De ce ventricule s’insérait une valve auriculoventriculaire haute, avec des attaches septales et qui se prolongeait par une auricule ayant un aspect de doigt de gant.</a:t>
            </a:r>
          </a:p>
          <a:p>
            <a:pPr marL="635" indent="-1905">
              <a:spcAft>
                <a:spcPts val="800"/>
              </a:spcAft>
            </a:pPr>
            <a:r>
              <a:rPr lang="fr-FR" sz="4000" dirty="0">
                <a:effectLst/>
                <a:latin typeface="Abadi" panose="020B0604020104020204" pitchFamily="34" charset="0"/>
                <a:ea typeface="Times New Roman" panose="02020603050405020304" pitchFamily="18" charset="0"/>
              </a:rPr>
              <a:t>L’oreillette gauche, d’où s’abouchaient les veines pulmonaires, communiquait avec un ventricule trabéculé, de morphologie droite avec une bandelette modératrice. </a:t>
            </a:r>
            <a:endParaRPr lang="fr-FR" sz="4000" dirty="0">
              <a:effectLst/>
              <a:latin typeface="Abadi" panose="020B0604020104020204" pitchFamily="34" charset="0"/>
              <a:ea typeface="Calibri" panose="020F0502020204030204" pitchFamily="34" charset="0"/>
            </a:endParaRPr>
          </a:p>
          <a:p>
            <a:pPr marL="635" indent="-1905">
              <a:spcAft>
                <a:spcPts val="800"/>
              </a:spcAft>
            </a:pPr>
            <a:r>
              <a:rPr lang="fr-FR" sz="4000" dirty="0">
                <a:effectLst/>
                <a:latin typeface="Abadi" panose="020B0604020104020204" pitchFamily="34" charset="0"/>
                <a:ea typeface="Times New Roman" panose="02020603050405020304" pitchFamily="18" charset="0"/>
              </a:rPr>
              <a:t>On retrouvait par ailleurs une communication interventriculaire (CIV).</a:t>
            </a:r>
          </a:p>
          <a:p>
            <a:pPr marL="635" indent="-1905">
              <a:spcAft>
                <a:spcPts val="800"/>
              </a:spcAft>
            </a:pPr>
            <a:r>
              <a:rPr lang="fr-FR" sz="4000" dirty="0">
                <a:effectLst/>
                <a:latin typeface="Abadi" panose="020B0604020104020204" pitchFamily="34" charset="0"/>
                <a:ea typeface="Times New Roman" panose="02020603050405020304" pitchFamily="18" charset="0"/>
              </a:rPr>
              <a:t>Du ventricule morphologiquement gauche, sortait un vaisseau qui se bifurquait en deux branches droite et gauche </a:t>
            </a:r>
            <a:r>
              <a:rPr lang="fr-FR" sz="4000" b="1" dirty="0">
                <a:effectLst/>
                <a:latin typeface="Abadi" panose="020B0604020104020204" pitchFamily="34" charset="0"/>
                <a:ea typeface="Times New Roman" panose="02020603050405020304" pitchFamily="18" charset="0"/>
              </a:rPr>
              <a:t>(figure 2)</a:t>
            </a:r>
            <a:r>
              <a:rPr lang="fr-FR" sz="4000" dirty="0">
                <a:effectLst/>
                <a:latin typeface="Abadi" panose="020B0604020104020204" pitchFamily="34" charset="0"/>
                <a:ea typeface="Times New Roman" panose="02020603050405020304" pitchFamily="18" charset="0"/>
              </a:rPr>
              <a:t>, correspondant ainsi à l’artère pulmonaire.</a:t>
            </a:r>
            <a:endParaRPr lang="fr-FR" sz="4000" dirty="0">
              <a:effectLst/>
              <a:latin typeface="Abadi" panose="020B0604020104020204" pitchFamily="34" charset="0"/>
              <a:ea typeface="Calibri" panose="020F0502020204030204" pitchFamily="34" charset="0"/>
            </a:endParaRPr>
          </a:p>
          <a:p>
            <a:pPr marL="635" indent="-1905">
              <a:spcAft>
                <a:spcPts val="800"/>
              </a:spcAft>
            </a:pPr>
            <a:endParaRPr lang="fr-FR" sz="4000" dirty="0">
              <a:effectLst/>
              <a:latin typeface="Abadi" panose="020B0604020104020204" pitchFamily="34" charset="0"/>
              <a:ea typeface="Times New Roman" panose="02020603050405020304" pitchFamily="18" charset="0"/>
            </a:endParaRPr>
          </a:p>
          <a:p>
            <a:pPr marL="635" indent="-1905">
              <a:spcAft>
                <a:spcPts val="800"/>
              </a:spcAft>
            </a:pPr>
            <a:r>
              <a:rPr lang="fr-FR" sz="4000" dirty="0">
                <a:effectLst/>
                <a:latin typeface="Abadi" panose="020B0604020104020204" pitchFamily="34" charset="0"/>
                <a:ea typeface="Times New Roman" panose="02020603050405020304" pitchFamily="18" charset="0"/>
              </a:rPr>
              <a:t> </a:t>
            </a:r>
          </a:p>
          <a:p>
            <a:pPr marL="635" indent="-1905">
              <a:spcAft>
                <a:spcPts val="800"/>
              </a:spcAft>
            </a:pPr>
            <a:endParaRPr lang="fr-FR" sz="4000" dirty="0">
              <a:effectLst/>
              <a:latin typeface="Abadi" panose="020B0604020104020204" pitchFamily="34" charset="0"/>
              <a:ea typeface="Times New Roman" panose="02020603050405020304" pitchFamily="18" charset="0"/>
            </a:endParaRPr>
          </a:p>
          <a:p>
            <a:pPr marL="635" indent="-1905">
              <a:spcAft>
                <a:spcPts val="800"/>
              </a:spcAft>
            </a:pPr>
            <a:endParaRPr lang="fr-FR" sz="4000" dirty="0">
              <a:effectLst/>
              <a:latin typeface="Abadi" panose="020B0604020104020204" pitchFamily="34" charset="0"/>
              <a:ea typeface="Calibri" panose="020F0502020204030204" pitchFamily="34" charset="0"/>
            </a:endParaRPr>
          </a:p>
          <a:p>
            <a:r>
              <a:rPr lang="en-US" sz="2800" dirty="0">
                <a:latin typeface="Abadi" panose="020B0604020104020204" pitchFamily="34" charset="0"/>
                <a:ea typeface="Open Sans" panose="020B0606030504020204" pitchFamily="34" charset="0"/>
                <a:cs typeface="Open Sans" panose="020B0606030504020204" pitchFamily="34" charset="0"/>
              </a:rPr>
              <a:t>.</a:t>
            </a:r>
          </a:p>
        </p:txBody>
      </p:sp>
      <p:sp>
        <p:nvSpPr>
          <p:cNvPr id="227" name="TextBox 19">
            <a:extLst>
              <a:ext uri="{FF2B5EF4-FFF2-40B4-BE49-F238E27FC236}">
                <a16:creationId xmlns:a16="http://schemas.microsoft.com/office/drawing/2014/main" id="{B7F92784-4B1C-4E40-9A60-A39A6FB4E0EA}"/>
              </a:ext>
            </a:extLst>
          </p:cNvPr>
          <p:cNvSpPr txBox="1">
            <a:spLocks noChangeArrowheads="1"/>
          </p:cNvSpPr>
          <p:nvPr/>
        </p:nvSpPr>
        <p:spPr bwMode="auto">
          <a:xfrm>
            <a:off x="16727714" y="23292671"/>
            <a:ext cx="14914180" cy="6224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64" tIns="34282" rIns="68564" bIns="34282">
            <a:spAutoFit/>
          </a:bodyPr>
          <a:lstStyle>
            <a:defPPr>
              <a:defRPr kern="1200"/>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r>
              <a:rPr lang="fr-FR" sz="4000" dirty="0">
                <a:latin typeface="Abadi" panose="020B0604020104020204" pitchFamily="34" charset="0"/>
              </a:rPr>
              <a:t>La double discordance est une anomalie rare de même que la valve pulmonaire quadricuspide car le plus souvent, l’échographie n’est pas optimale pour poser le diagnostic. Les symptômes résultent souvent d'une combinaison des autres anomalies associées ou de leur retentissement, y compris une communication interventriculaire, un dysfonctionnement de la valve quadricuspide voire ventriculaire. Indépendamment l’une de l’autre, ces deux anomalies peuvent altérer le pronostic fonctionnel et parfois car pourvoyeuses de nombreuses complications justifiant une prévention et une surveillance étroite. </a:t>
            </a:r>
          </a:p>
        </p:txBody>
      </p:sp>
      <p:sp>
        <p:nvSpPr>
          <p:cNvPr id="17" name="ZoneTexte 16">
            <a:extLst>
              <a:ext uri="{FF2B5EF4-FFF2-40B4-BE49-F238E27FC236}">
                <a16:creationId xmlns:a16="http://schemas.microsoft.com/office/drawing/2014/main" id="{14DF1ECA-FABF-4678-908F-3F2DA5A5ECDF}"/>
              </a:ext>
            </a:extLst>
          </p:cNvPr>
          <p:cNvSpPr txBox="1"/>
          <p:nvPr/>
        </p:nvSpPr>
        <p:spPr>
          <a:xfrm>
            <a:off x="16764000" y="6241849"/>
            <a:ext cx="14173200" cy="17050822"/>
          </a:xfrm>
          <a:prstGeom prst="rect">
            <a:avLst/>
          </a:prstGeom>
          <a:noFill/>
        </p:spPr>
        <p:txBody>
          <a:bodyPr wrap="square">
            <a:spAutoFit/>
          </a:bodyPr>
          <a:lstStyle/>
          <a:p>
            <a:pPr marL="635" indent="-1905">
              <a:spcAft>
                <a:spcPts val="800"/>
              </a:spcAft>
            </a:pPr>
            <a:r>
              <a:rPr lang="fr-FR" sz="4000" dirty="0">
                <a:effectLst/>
                <a:latin typeface="Abadi" panose="020B0604020104020204" pitchFamily="34" charset="0"/>
                <a:ea typeface="Times New Roman" panose="02020603050405020304" pitchFamily="18" charset="0"/>
              </a:rPr>
              <a:t>Cette valve pulmonaire était munie de sigmoïdes quadricuspides, dysplasiques et incontinentes avec une fuite jugée moyenne avec une </a:t>
            </a:r>
            <a:r>
              <a:rPr lang="fr-FR" sz="4000" dirty="0" err="1">
                <a:effectLst/>
                <a:latin typeface="Abadi" panose="020B0604020104020204" pitchFamily="34" charset="0"/>
                <a:ea typeface="Times New Roman" panose="02020603050405020304" pitchFamily="18" charset="0"/>
              </a:rPr>
              <a:t>PAPm</a:t>
            </a:r>
            <a:r>
              <a:rPr lang="fr-FR" sz="4000" dirty="0">
                <a:effectLst/>
                <a:latin typeface="Abadi" panose="020B0604020104020204" pitchFamily="34" charset="0"/>
                <a:ea typeface="Times New Roman" panose="02020603050405020304" pitchFamily="18" charset="0"/>
              </a:rPr>
              <a:t> = 57 </a:t>
            </a:r>
            <a:r>
              <a:rPr lang="fr-FR" sz="4000" dirty="0" err="1">
                <a:effectLst/>
                <a:latin typeface="Abadi" panose="020B0604020104020204" pitchFamily="34" charset="0"/>
                <a:ea typeface="Times New Roman" panose="02020603050405020304" pitchFamily="18" charset="0"/>
              </a:rPr>
              <a:t>mmHg</a:t>
            </a:r>
            <a:r>
              <a:rPr lang="fr-FR" sz="4000" dirty="0">
                <a:effectLst/>
                <a:latin typeface="Abadi" panose="020B0604020104020204" pitchFamily="34" charset="0"/>
                <a:ea typeface="Times New Roman" panose="02020603050405020304" pitchFamily="18" charset="0"/>
              </a:rPr>
              <a:t> </a:t>
            </a:r>
            <a:r>
              <a:rPr lang="fr-FR" sz="4000" b="1" dirty="0">
                <a:effectLst/>
                <a:latin typeface="Abadi" panose="020B0604020104020204" pitchFamily="34" charset="0"/>
                <a:ea typeface="Times New Roman" panose="02020603050405020304" pitchFamily="18" charset="0"/>
              </a:rPr>
              <a:t>(figure 3)</a:t>
            </a:r>
            <a:r>
              <a:rPr lang="fr-FR" sz="4000" dirty="0">
                <a:effectLst/>
                <a:latin typeface="Abadi" panose="020B0604020104020204" pitchFamily="34" charset="0"/>
                <a:ea typeface="Times New Roman" panose="02020603050405020304" pitchFamily="18" charset="0"/>
              </a:rPr>
              <a:t>. </a:t>
            </a:r>
            <a:endParaRPr lang="fr-FR" sz="4000" dirty="0">
              <a:effectLst/>
              <a:latin typeface="Abadi" panose="020B0604020104020204" pitchFamily="34" charset="0"/>
              <a:ea typeface="Calibri" panose="020F0502020204030204" pitchFamily="34" charset="0"/>
            </a:endParaRPr>
          </a:p>
          <a:p>
            <a:pPr indent="-635">
              <a:spcAft>
                <a:spcPts val="800"/>
              </a:spcAft>
            </a:pPr>
            <a:r>
              <a:rPr lang="fr-FR" sz="4000" dirty="0">
                <a:effectLst/>
                <a:latin typeface="Abadi" panose="020B0604020104020204" pitchFamily="34" charset="0"/>
                <a:ea typeface="Times New Roman" panose="02020603050405020304" pitchFamily="18" charset="0"/>
              </a:rPr>
              <a:t>Elle était classée type A selon la classification de </a:t>
            </a:r>
            <a:r>
              <a:rPr lang="fr-FR" sz="4000" dirty="0" err="1">
                <a:effectLst/>
                <a:latin typeface="Abadi" panose="020B0604020104020204" pitchFamily="34" charset="0"/>
                <a:ea typeface="Times New Roman" panose="02020603050405020304" pitchFamily="18" charset="0"/>
              </a:rPr>
              <a:t>Hurwitz</a:t>
            </a:r>
            <a:r>
              <a:rPr lang="fr-FR" sz="4000" dirty="0">
                <a:effectLst/>
                <a:latin typeface="Abadi" panose="020B0604020104020204" pitchFamily="34" charset="0"/>
                <a:ea typeface="Times New Roman" panose="02020603050405020304" pitchFamily="18" charset="0"/>
              </a:rPr>
              <a:t> &amp; Roberts.</a:t>
            </a:r>
            <a:endParaRPr lang="fr-FR" sz="4000" dirty="0">
              <a:effectLst/>
              <a:latin typeface="Abadi" panose="020B0604020104020204" pitchFamily="34" charset="0"/>
              <a:ea typeface="Calibri" panose="020F0502020204030204" pitchFamily="34" charset="0"/>
            </a:endParaRPr>
          </a:p>
          <a:p>
            <a:pPr marL="635" indent="-1905">
              <a:spcAft>
                <a:spcPts val="800"/>
              </a:spcAft>
            </a:pPr>
            <a:r>
              <a:rPr lang="fr-FR" sz="4000" dirty="0">
                <a:effectLst/>
                <a:latin typeface="Abadi" panose="020B0604020104020204" pitchFamily="34" charset="0"/>
                <a:ea typeface="Times New Roman" panose="02020603050405020304" pitchFamily="18" charset="0"/>
              </a:rPr>
              <a:t>A côté, le ventricule de morphologie droite se continuait par une artère munie de valves semi-lunaires tricuspides, et qui décrivait une crosse laissant suggérer qu’il s’agissait de l’aorte et de celle-ci naissaient les artères coronaires.</a:t>
            </a:r>
            <a:endParaRPr lang="fr-FR" sz="4000" dirty="0">
              <a:effectLst/>
              <a:latin typeface="Abadi" panose="020B0604020104020204" pitchFamily="34" charset="0"/>
              <a:ea typeface="Calibri" panose="020F0502020204030204" pitchFamily="34" charset="0"/>
            </a:endParaRPr>
          </a:p>
          <a:p>
            <a:pPr marL="635" indent="-1905">
              <a:spcAft>
                <a:spcPts val="800"/>
              </a:spcAft>
            </a:pPr>
            <a:r>
              <a:rPr lang="fr-FR" sz="4000" dirty="0">
                <a:effectLst/>
                <a:latin typeface="Abadi" panose="020B0604020104020204" pitchFamily="34" charset="0"/>
                <a:ea typeface="Times New Roman" panose="02020603050405020304" pitchFamily="18" charset="0"/>
              </a:rPr>
              <a:t>Il y avait une discordance ventriculo-artérielle avec une aorte antéro-gauche et une artère pulmonaire postéro-droite ainsi qu’une discongruence entre les deux anneaux avec un rapport AP/Ao = 1,68. </a:t>
            </a:r>
            <a:endParaRPr lang="fr-FR" sz="4000" dirty="0">
              <a:effectLst/>
              <a:latin typeface="Abadi" panose="020B0604020104020204" pitchFamily="34" charset="0"/>
              <a:ea typeface="Calibri" panose="020F0502020204030204" pitchFamily="34" charset="0"/>
            </a:endParaRPr>
          </a:p>
          <a:p>
            <a:pPr marL="635" indent="-1905">
              <a:spcAft>
                <a:spcPts val="800"/>
              </a:spcAft>
            </a:pPr>
            <a:r>
              <a:rPr lang="fr-FR" sz="4000" dirty="0">
                <a:effectLst/>
                <a:latin typeface="Abadi" panose="020B0604020104020204" pitchFamily="34" charset="0"/>
                <a:ea typeface="Times New Roman" panose="02020603050405020304" pitchFamily="18" charset="0"/>
              </a:rPr>
              <a:t>La fonction du ventricule systémique était modérément réduite.</a:t>
            </a:r>
            <a:endParaRPr lang="fr-FR" sz="4000" dirty="0">
              <a:effectLst/>
              <a:latin typeface="Abadi" panose="020B0604020104020204" pitchFamily="34" charset="0"/>
              <a:ea typeface="Calibri" panose="020F0502020204030204" pitchFamily="34" charset="0"/>
            </a:endParaRPr>
          </a:p>
          <a:p>
            <a:pPr marL="635" indent="-1905">
              <a:spcAft>
                <a:spcPts val="800"/>
              </a:spcAft>
            </a:pPr>
            <a:r>
              <a:rPr lang="fr-FR" sz="4000" dirty="0">
                <a:effectLst/>
                <a:latin typeface="Abadi" panose="020B0604020104020204" pitchFamily="34" charset="0"/>
                <a:ea typeface="Times New Roman" panose="02020603050405020304" pitchFamily="18" charset="0"/>
              </a:rPr>
              <a:t>Le diagnostic de double discordance associée à une CIV sous-pulmonaire large et une valve pulmonaire quadricuspide a ainsi été posé. Un retentissement significatif sur le ventricule droit, ainsi que l’arbre pulmonaire était noté.</a:t>
            </a:r>
            <a:endParaRPr lang="fr-FR" sz="4000" dirty="0">
              <a:effectLst/>
              <a:latin typeface="Abadi" panose="020B0604020104020204" pitchFamily="34" charset="0"/>
              <a:ea typeface="Calibri" panose="020F0502020204030204" pitchFamily="34" charset="0"/>
            </a:endParaRPr>
          </a:p>
          <a:p>
            <a:pPr marL="635" indent="-1905">
              <a:spcAft>
                <a:spcPts val="800"/>
              </a:spcAft>
            </a:pPr>
            <a:r>
              <a:rPr lang="fr-FR" sz="4000" dirty="0">
                <a:effectLst/>
                <a:latin typeface="Abadi" panose="020B0604020104020204" pitchFamily="34" charset="0"/>
                <a:ea typeface="Times New Roman" panose="02020603050405020304" pitchFamily="18" charset="0"/>
              </a:rPr>
              <a:t>Du fait d’une importante hypertension pulmonaire, un cathétérisme cardiaque a été réalisé et revenu en faveur de résistances pulmonaires basses.</a:t>
            </a:r>
            <a:endParaRPr lang="fr-FR" sz="4000" dirty="0">
              <a:effectLst/>
              <a:latin typeface="Abadi" panose="020B0604020104020204" pitchFamily="34" charset="0"/>
              <a:ea typeface="Calibri" panose="020F0502020204030204" pitchFamily="34" charset="0"/>
            </a:endParaRPr>
          </a:p>
          <a:p>
            <a:pPr marL="635" indent="-1905">
              <a:spcAft>
                <a:spcPts val="800"/>
              </a:spcAft>
            </a:pPr>
            <a:r>
              <a:rPr lang="fr-FR" sz="4000" dirty="0">
                <a:effectLst/>
                <a:latin typeface="Abadi" panose="020B0604020104020204" pitchFamily="34" charset="0"/>
                <a:ea typeface="Times New Roman" panose="02020603050405020304" pitchFamily="18" charset="0"/>
              </a:rPr>
              <a:t>Le patient a bénéficié d’un traitement médical uniquement en raison de la cardiopathie avancée et des anomalies associées. Il a malheureusement fait une mort subite deux mois après le cathétérisme.</a:t>
            </a:r>
            <a:endParaRPr lang="fr-FR" sz="4000" dirty="0">
              <a:effectLst/>
              <a:latin typeface="Abadi" panose="020B0604020104020204" pitchFamily="34" charset="0"/>
              <a:ea typeface="Calibri" panose="020F0502020204030204" pitchFamily="34" charset="0"/>
            </a:endParaRPr>
          </a:p>
          <a:p>
            <a:pPr marL="635" indent="-1905">
              <a:spcAft>
                <a:spcPts val="800"/>
              </a:spcAft>
            </a:pPr>
            <a:endParaRPr lang="fr-FR" sz="2400" dirty="0">
              <a:effectLst/>
              <a:latin typeface="Times New Roman" panose="02020603050405020304" pitchFamily="18" charset="0"/>
              <a:ea typeface="Times New Roman" panose="02020603050405020304" pitchFamily="18" charset="0"/>
            </a:endParaRPr>
          </a:p>
          <a:p>
            <a:pPr marL="635" indent="-1905">
              <a:spcAft>
                <a:spcPts val="800"/>
              </a:spcAft>
            </a:pPr>
            <a:endParaRPr lang="fr-FR" sz="1800" dirty="0">
              <a:effectLst/>
              <a:latin typeface="Calibri" panose="020F0502020204030204" pitchFamily="34" charset="0"/>
              <a:ea typeface="Calibri" panose="020F0502020204030204" pitchFamily="34" charset="0"/>
            </a:endParaRPr>
          </a:p>
        </p:txBody>
      </p:sp>
      <p:pic>
        <p:nvPicPr>
          <p:cNvPr id="18" name="Image 17">
            <a:extLst>
              <a:ext uri="{FF2B5EF4-FFF2-40B4-BE49-F238E27FC236}">
                <a16:creationId xmlns:a16="http://schemas.microsoft.com/office/drawing/2014/main" id="{64E79FDA-F7DE-44CB-AE92-31DD542DFFF2}"/>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7145001" y="29606844"/>
            <a:ext cx="5943600" cy="5120640"/>
          </a:xfrm>
          <a:prstGeom prst="rect">
            <a:avLst/>
          </a:prstGeom>
        </p:spPr>
      </p:pic>
      <p:pic>
        <p:nvPicPr>
          <p:cNvPr id="19" name="Image 18">
            <a:extLst>
              <a:ext uri="{FF2B5EF4-FFF2-40B4-BE49-F238E27FC236}">
                <a16:creationId xmlns:a16="http://schemas.microsoft.com/office/drawing/2014/main" id="{A2AD9446-CDEF-4220-B1B9-73DD8193BA0F}"/>
              </a:ext>
            </a:extLst>
          </p:cNvPr>
          <p:cNvPicPr/>
          <p:nvPr/>
        </p:nvPicPr>
        <p:blipFill rotWithShape="1">
          <a:blip r:embed="rId4" cstate="print">
            <a:extLst>
              <a:ext uri="{28A0092B-C50C-407E-A947-70E740481C1C}">
                <a14:useLocalDpi xmlns:a14="http://schemas.microsoft.com/office/drawing/2010/main" val="0"/>
              </a:ext>
            </a:extLst>
          </a:blip>
          <a:srcRect t="9048" r="3029" b="5030"/>
          <a:stretch/>
        </p:blipFill>
        <p:spPr>
          <a:xfrm>
            <a:off x="25755600" y="29705254"/>
            <a:ext cx="5763608" cy="5146132"/>
          </a:xfrm>
          <a:prstGeom prst="rect">
            <a:avLst/>
          </a:prstGeom>
        </p:spPr>
      </p:pic>
      <p:pic>
        <p:nvPicPr>
          <p:cNvPr id="20" name="Image 19">
            <a:extLst>
              <a:ext uri="{FF2B5EF4-FFF2-40B4-BE49-F238E27FC236}">
                <a16:creationId xmlns:a16="http://schemas.microsoft.com/office/drawing/2014/main" id="{9A269C23-C500-4D02-B924-818215192E97}"/>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17122477" y="37260986"/>
            <a:ext cx="5943600" cy="4961255"/>
          </a:xfrm>
          <a:prstGeom prst="rect">
            <a:avLst/>
          </a:prstGeom>
        </p:spPr>
      </p:pic>
      <p:pic>
        <p:nvPicPr>
          <p:cNvPr id="26" name="Image 25">
            <a:extLst>
              <a:ext uri="{FF2B5EF4-FFF2-40B4-BE49-F238E27FC236}">
                <a16:creationId xmlns:a16="http://schemas.microsoft.com/office/drawing/2014/main" id="{FACD0634-AE7A-4B61-BF13-127A12B8C92C}"/>
              </a:ext>
            </a:extLst>
          </p:cNvPr>
          <p:cNvPicPr/>
          <p:nvPr/>
        </p:nvPicPr>
        <p:blipFill>
          <a:blip r:embed="rId6" cstate="print">
            <a:extLst>
              <a:ext uri="{28A0092B-C50C-407E-A947-70E740481C1C}">
                <a14:useLocalDpi xmlns:a14="http://schemas.microsoft.com/office/drawing/2010/main" val="0"/>
              </a:ext>
            </a:extLst>
          </a:blip>
          <a:stretch>
            <a:fillRect/>
          </a:stretch>
        </p:blipFill>
        <p:spPr>
          <a:xfrm>
            <a:off x="25575608" y="36753436"/>
            <a:ext cx="5943600" cy="4316095"/>
          </a:xfrm>
          <a:prstGeom prst="rect">
            <a:avLst/>
          </a:prstGeom>
        </p:spPr>
      </p:pic>
      <p:sp>
        <p:nvSpPr>
          <p:cNvPr id="28" name="ZoneTexte 27">
            <a:extLst>
              <a:ext uri="{FF2B5EF4-FFF2-40B4-BE49-F238E27FC236}">
                <a16:creationId xmlns:a16="http://schemas.microsoft.com/office/drawing/2014/main" id="{C0D5BA56-CCEC-420B-8934-14BDAECD4BCC}"/>
              </a:ext>
            </a:extLst>
          </p:cNvPr>
          <p:cNvSpPr txBox="1"/>
          <p:nvPr/>
        </p:nvSpPr>
        <p:spPr>
          <a:xfrm>
            <a:off x="16254546" y="35117380"/>
            <a:ext cx="7724510" cy="1764394"/>
          </a:xfrm>
          <a:prstGeom prst="rect">
            <a:avLst/>
          </a:prstGeom>
          <a:noFill/>
        </p:spPr>
        <p:txBody>
          <a:bodyPr wrap="square">
            <a:spAutoFit/>
          </a:bodyPr>
          <a:lstStyle/>
          <a:p>
            <a:pPr marL="635" indent="-1905">
              <a:lnSpc>
                <a:spcPct val="115000"/>
              </a:lnSpc>
              <a:spcAft>
                <a:spcPts val="800"/>
              </a:spcAft>
            </a:pPr>
            <a:r>
              <a:rPr lang="fr-FR" sz="2400" b="1" dirty="0">
                <a:effectLst/>
                <a:latin typeface="Abadi" panose="020B0604020104020204" pitchFamily="34" charset="0"/>
                <a:ea typeface="Times New Roman" panose="02020603050405020304" pitchFamily="18" charset="0"/>
              </a:rPr>
              <a:t>Figure 1 :</a:t>
            </a:r>
            <a:r>
              <a:rPr lang="fr-FR" sz="2400" dirty="0">
                <a:effectLst/>
                <a:latin typeface="Abadi" panose="020B0604020104020204" pitchFamily="34" charset="0"/>
                <a:ea typeface="Times New Roman" panose="02020603050405020304" pitchFamily="18" charset="0"/>
              </a:rPr>
              <a:t> Echocardiographie en incidence apicale 4 cavités. Le ventricule du côté gauche est lisse avec une valve plus haute (mitrale). Le ventricule du côté droit est trabéculé avec une valve tricuspide. </a:t>
            </a:r>
            <a:endParaRPr lang="fr-FR" sz="1800" dirty="0">
              <a:effectLst/>
              <a:latin typeface="Abadi" panose="020B0604020104020204" pitchFamily="34" charset="0"/>
              <a:ea typeface="Calibri" panose="020F0502020204030204" pitchFamily="34" charset="0"/>
            </a:endParaRPr>
          </a:p>
        </p:txBody>
      </p:sp>
      <p:sp>
        <p:nvSpPr>
          <p:cNvPr id="31" name="ZoneTexte 30">
            <a:extLst>
              <a:ext uri="{FF2B5EF4-FFF2-40B4-BE49-F238E27FC236}">
                <a16:creationId xmlns:a16="http://schemas.microsoft.com/office/drawing/2014/main" id="{31891740-A35F-440D-8DEB-0F4FF1A3B38D}"/>
              </a:ext>
            </a:extLst>
          </p:cNvPr>
          <p:cNvSpPr txBox="1"/>
          <p:nvPr/>
        </p:nvSpPr>
        <p:spPr>
          <a:xfrm>
            <a:off x="25069800" y="35129933"/>
            <a:ext cx="7696200" cy="1569660"/>
          </a:xfrm>
          <a:prstGeom prst="rect">
            <a:avLst/>
          </a:prstGeom>
          <a:noFill/>
        </p:spPr>
        <p:txBody>
          <a:bodyPr wrap="square">
            <a:spAutoFit/>
          </a:bodyPr>
          <a:lstStyle/>
          <a:p>
            <a:r>
              <a:rPr lang="fr-FR" sz="2400" b="1" dirty="0">
                <a:effectLst/>
                <a:latin typeface="Abadi" panose="020B0604020104020204" pitchFamily="34" charset="0"/>
                <a:ea typeface="Times New Roman" panose="02020603050405020304" pitchFamily="18" charset="0"/>
              </a:rPr>
              <a:t>Figure 2 :</a:t>
            </a:r>
            <a:r>
              <a:rPr lang="fr-FR" sz="2400" dirty="0">
                <a:effectLst/>
                <a:latin typeface="Abadi" panose="020B0604020104020204" pitchFamily="34" charset="0"/>
                <a:ea typeface="Times New Roman" panose="02020603050405020304" pitchFamily="18" charset="0"/>
              </a:rPr>
              <a:t> Echocardiographie en incidence apicale 5 cavités montrant un gros vaisseaux naissant du ventricule gauche et se bifurquant en 2 branches correspondant à l’artère pulmonaire</a:t>
            </a:r>
            <a:endParaRPr lang="fr-FR" dirty="0">
              <a:latin typeface="Abadi" panose="020B0604020104020204" pitchFamily="34" charset="0"/>
            </a:endParaRPr>
          </a:p>
        </p:txBody>
      </p:sp>
      <p:sp>
        <p:nvSpPr>
          <p:cNvPr id="32" name="ZoneTexte 31">
            <a:extLst>
              <a:ext uri="{FF2B5EF4-FFF2-40B4-BE49-F238E27FC236}">
                <a16:creationId xmlns:a16="http://schemas.microsoft.com/office/drawing/2014/main" id="{B1D650D8-4179-4884-B427-033AADA67CE7}"/>
              </a:ext>
            </a:extLst>
          </p:cNvPr>
          <p:cNvSpPr txBox="1"/>
          <p:nvPr/>
        </p:nvSpPr>
        <p:spPr>
          <a:xfrm>
            <a:off x="16867412" y="42358434"/>
            <a:ext cx="7306506" cy="1569660"/>
          </a:xfrm>
          <a:prstGeom prst="rect">
            <a:avLst/>
          </a:prstGeom>
          <a:noFill/>
        </p:spPr>
        <p:txBody>
          <a:bodyPr wrap="square">
            <a:spAutoFit/>
          </a:bodyPr>
          <a:lstStyle/>
          <a:p>
            <a:r>
              <a:rPr lang="fr-FR" b="1" dirty="0">
                <a:latin typeface="Abadi" panose="020B0604020104020204" pitchFamily="34" charset="0"/>
              </a:rPr>
              <a:t>Figure 3 </a:t>
            </a:r>
            <a:r>
              <a:rPr lang="fr-FR" dirty="0">
                <a:latin typeface="Abadi" panose="020B0604020104020204" pitchFamily="34" charset="0"/>
              </a:rPr>
              <a:t>: Echocardiographie en incidence parasternale gauche petit axe tronquée montrant des sigmoïdes pulmonaires quadricuspides avec quatre cusps de même taille.</a:t>
            </a:r>
          </a:p>
        </p:txBody>
      </p:sp>
      <p:sp>
        <p:nvSpPr>
          <p:cNvPr id="34" name="ZoneTexte 33">
            <a:extLst>
              <a:ext uri="{FF2B5EF4-FFF2-40B4-BE49-F238E27FC236}">
                <a16:creationId xmlns:a16="http://schemas.microsoft.com/office/drawing/2014/main" id="{60E41B70-505B-49B2-8BA3-44462369B36E}"/>
              </a:ext>
            </a:extLst>
          </p:cNvPr>
          <p:cNvSpPr txBox="1"/>
          <p:nvPr/>
        </p:nvSpPr>
        <p:spPr>
          <a:xfrm>
            <a:off x="25267929" y="41621873"/>
            <a:ext cx="18282185" cy="1017523"/>
          </a:xfrm>
          <a:prstGeom prst="rect">
            <a:avLst/>
          </a:prstGeom>
          <a:noFill/>
        </p:spPr>
        <p:txBody>
          <a:bodyPr wrap="square">
            <a:spAutoFit/>
          </a:bodyPr>
          <a:lstStyle/>
          <a:p>
            <a:pPr marL="635" indent="-1905">
              <a:lnSpc>
                <a:spcPct val="115000"/>
              </a:lnSpc>
              <a:spcAft>
                <a:spcPts val="800"/>
              </a:spcAft>
            </a:pPr>
            <a:r>
              <a:rPr lang="fr-FR" sz="2400" b="1" dirty="0">
                <a:effectLst/>
                <a:latin typeface="Abadi" panose="020B0604020104020204" pitchFamily="34" charset="0"/>
                <a:ea typeface="Times New Roman" panose="02020603050405020304" pitchFamily="18" charset="0"/>
              </a:rPr>
              <a:t>Figure </a:t>
            </a:r>
            <a:r>
              <a:rPr lang="fr-FR" b="1" dirty="0">
                <a:latin typeface="Abadi" panose="020B0604020104020204" pitchFamily="34" charset="0"/>
                <a:ea typeface="Times New Roman" panose="02020603050405020304" pitchFamily="18" charset="0"/>
              </a:rPr>
              <a:t>4</a:t>
            </a:r>
            <a:r>
              <a:rPr lang="fr-FR" sz="2400" b="1" dirty="0">
                <a:effectLst/>
                <a:latin typeface="Abadi" panose="020B0604020104020204" pitchFamily="34" charset="0"/>
                <a:ea typeface="Times New Roman" panose="02020603050405020304" pitchFamily="18" charset="0"/>
              </a:rPr>
              <a:t> : </a:t>
            </a:r>
            <a:r>
              <a:rPr lang="fr-FR" sz="2400" dirty="0">
                <a:effectLst/>
                <a:latin typeface="Abadi" panose="020B0604020104020204" pitchFamily="34" charset="0"/>
                <a:ea typeface="Times New Roman" panose="02020603050405020304" pitchFamily="18" charset="0"/>
              </a:rPr>
              <a:t>Incidence sous-costale petit axe montrant une </a:t>
            </a:r>
          </a:p>
          <a:p>
            <a:pPr marL="635" indent="-1905">
              <a:lnSpc>
                <a:spcPct val="115000"/>
              </a:lnSpc>
              <a:spcAft>
                <a:spcPts val="800"/>
              </a:spcAft>
            </a:pPr>
            <a:r>
              <a:rPr lang="fr-FR" sz="2400" dirty="0">
                <a:effectLst/>
                <a:latin typeface="Abadi" panose="020B0604020104020204" pitchFamily="34" charset="0"/>
                <a:ea typeface="Times New Roman" panose="02020603050405020304" pitchFamily="18" charset="0"/>
              </a:rPr>
              <a:t>large CIV sous-pulmonaire.</a:t>
            </a:r>
            <a:endParaRPr lang="fr-FR" sz="1800" dirty="0">
              <a:effectLst/>
              <a:latin typeface="Abadi" panose="020B0604020104020204" pitchFamily="34" charset="0"/>
              <a:ea typeface="Calibri" panose="020F0502020204030204" pitchFamily="34" charset="0"/>
            </a:endParaRPr>
          </a:p>
        </p:txBody>
      </p:sp>
      <p:sp>
        <p:nvSpPr>
          <p:cNvPr id="8" name="Rectangle 7">
            <a:extLst>
              <a:ext uri="{FF2B5EF4-FFF2-40B4-BE49-F238E27FC236}">
                <a16:creationId xmlns:a16="http://schemas.microsoft.com/office/drawing/2014/main" id="{609BA3D6-C192-4CD8-8BCA-4A7A51BCB5B1}"/>
              </a:ext>
            </a:extLst>
          </p:cNvPr>
          <p:cNvSpPr/>
          <p:nvPr/>
        </p:nvSpPr>
        <p:spPr>
          <a:xfrm>
            <a:off x="2438400" y="838200"/>
            <a:ext cx="27965400" cy="24646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35" indent="-1905" algn="ctr">
              <a:lnSpc>
                <a:spcPct val="115000"/>
              </a:lnSpc>
              <a:spcAft>
                <a:spcPts val="800"/>
              </a:spcAft>
            </a:pPr>
            <a:r>
              <a:rPr lang="fr-FR" sz="5400" b="1" dirty="0">
                <a:effectLst/>
                <a:latin typeface="Bree Serif" panose="020B0604020202020204" charset="0"/>
                <a:ea typeface="Times New Roman" panose="02020603050405020304" pitchFamily="18" charset="0"/>
              </a:rPr>
              <a:t>VALVE PULMONAIRE QUADRICUSPIDE ASSOCIEE A UNE DOUBLE DISCORDANCE : A PROPOS D’UN CAS AU SERVICE DE CARDIOLOGIE DE FANN</a:t>
            </a:r>
            <a:endParaRPr lang="fr-FR" sz="5400" dirty="0">
              <a:effectLst/>
              <a:latin typeface="Bree Serif" panose="020B0604020202020204" charset="0"/>
              <a:ea typeface="Calibri" panose="020F0502020204030204" pitchFamily="34" charset="0"/>
            </a:endParaRPr>
          </a:p>
        </p:txBody>
      </p:sp>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22.04.14"/>
  <p:tag name="AS_TITLE" val="Aspose.Slides for .NET 4.0 Client Profile"/>
  <p:tag name="AS_VERSION" val="22.4"/>
  <p:tag name="POSTERNERDTEMPLATE" val="rationalrouge|08-2022"/>
</p:tagLst>
</file>

<file path=ppt/theme/theme1.xml><?xml version="1.0" encoding="utf-8"?>
<a:theme xmlns:a="http://schemas.openxmlformats.org/drawingml/2006/main" name="Default Design">
  <a:themeElements>
    <a:clrScheme name="Verve">
      <a:dk1>
        <a:sysClr val="windowText" lastClr="000000"/>
      </a:dk1>
      <a:lt1>
        <a:sysClr val="window" lastClr="FFFFFF"/>
      </a:lt1>
      <a:dk2>
        <a:srgbClr val="666666"/>
      </a:dk2>
      <a:lt2>
        <a:srgbClr val="D2D2D2"/>
      </a:lt2>
      <a:accent1>
        <a:srgbClr val="FF388C"/>
      </a:accent1>
      <a:accent2>
        <a:srgbClr val="E40059"/>
      </a:accent2>
      <a:accent3>
        <a:srgbClr val="9C007F"/>
      </a:accent3>
      <a:accent4>
        <a:srgbClr val="68007F"/>
      </a:accent4>
      <a:accent5>
        <a:srgbClr val="005BD3"/>
      </a:accent5>
      <a:accent6>
        <a:srgbClr val="00349E"/>
      </a:accent6>
      <a:hlink>
        <a:srgbClr val="17BBFD"/>
      </a:hlink>
      <a:folHlink>
        <a:srgbClr val="FF79C2"/>
      </a:folHlink>
    </a:clrScheme>
    <a:fontScheme name="Default Design">
      <a:majorFont>
        <a:latin typeface="Times New Roman"/>
        <a:ea typeface="Arial"/>
        <a:cs typeface="Arial"/>
      </a:majorFont>
      <a:minorFont>
        <a:latin typeface="Times New Roman"/>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1121</TotalTime>
  <Words>963</Words>
  <Application>Microsoft Office PowerPoint</Application>
  <PresentationFormat>Personnalisé</PresentationFormat>
  <Paragraphs>38</Paragraphs>
  <Slides>1</Slides>
  <Notes>1</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vt:i4>
      </vt:variant>
    </vt:vector>
  </HeadingPairs>
  <TitlesOfParts>
    <vt:vector size="8" baseType="lpstr">
      <vt:lpstr>Arial</vt:lpstr>
      <vt:lpstr>Times New Roman</vt:lpstr>
      <vt:lpstr>Calibri</vt:lpstr>
      <vt:lpstr>Bree Serif</vt:lpstr>
      <vt:lpstr>Abadi</vt:lpstr>
      <vt:lpstr>Open Sans</vt:lpstr>
      <vt:lpstr>Default Design</vt:lpstr>
      <vt:lpstr>Présentation PowerPoint</vt:lpstr>
    </vt:vector>
  </TitlesOfParts>
  <Company>Graphicsland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Example to make a scientific poster</dc:title>
  <dc:subject>How To Make A Scientific Poster</dc:subject>
  <dc:creator>Graphicsland/MakeSigns.com</dc:creator>
  <cp:keywords>scientific, research, template, custom, poster, presentation, symposium, printing, PowerPoint, create, design, example, sample, download</cp:keywords>
  <dc:description>Download our scientific poster templates at no cost to you and get one step closer to making a great research poster.</dc:description>
  <cp:lastModifiedBy>Khadidiatou Gueye</cp:lastModifiedBy>
  <cp:revision>150</cp:revision>
  <dcterms:modified xsi:type="dcterms:W3CDTF">2023-12-10T08:31:52Z</dcterms:modified>
  <cp:category>templates for scientific poster</cp:category>
</cp:coreProperties>
</file>

<file path=docProps/thumbnail.jpeg>
</file>